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378" r:id="rId2"/>
    <p:sldId id="395" r:id="rId3"/>
    <p:sldId id="374" r:id="rId4"/>
    <p:sldId id="373" r:id="rId5"/>
    <p:sldId id="352" r:id="rId6"/>
    <p:sldId id="369" r:id="rId7"/>
    <p:sldId id="381" r:id="rId8"/>
    <p:sldId id="382" r:id="rId9"/>
    <p:sldId id="354" r:id="rId10"/>
    <p:sldId id="413" r:id="rId11"/>
    <p:sldId id="371" r:id="rId12"/>
    <p:sldId id="370" r:id="rId13"/>
    <p:sldId id="351" r:id="rId14"/>
    <p:sldId id="419" r:id="rId15"/>
    <p:sldId id="355" r:id="rId16"/>
    <p:sldId id="367" r:id="rId17"/>
    <p:sldId id="368" r:id="rId18"/>
    <p:sldId id="384" r:id="rId19"/>
    <p:sldId id="385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3" r:id="rId28"/>
    <p:sldId id="394" r:id="rId29"/>
    <p:sldId id="376" r:id="rId30"/>
    <p:sldId id="397" r:id="rId31"/>
    <p:sldId id="398" r:id="rId32"/>
    <p:sldId id="405" r:id="rId33"/>
    <p:sldId id="406" r:id="rId34"/>
    <p:sldId id="403" r:id="rId35"/>
    <p:sldId id="402" r:id="rId36"/>
    <p:sldId id="401" r:id="rId37"/>
    <p:sldId id="411" r:id="rId38"/>
    <p:sldId id="412" r:id="rId39"/>
    <p:sldId id="408" r:id="rId40"/>
    <p:sldId id="409" r:id="rId41"/>
    <p:sldId id="400" r:id="rId42"/>
    <p:sldId id="399" r:id="rId43"/>
    <p:sldId id="348" r:id="rId44"/>
    <p:sldId id="414" r:id="rId45"/>
  </p:sldIdLst>
  <p:sldSz cx="9144000" cy="6858000" type="screen4x3"/>
  <p:notesSz cx="6788150" cy="992346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FF0000"/>
    <a:srgbClr val="00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306" autoAdjust="0"/>
    <p:restoredTop sz="95915" autoAdjust="0"/>
  </p:normalViewPr>
  <p:slideViewPr>
    <p:cSldViewPr showGuides="1">
      <p:cViewPr varScale="1">
        <p:scale>
          <a:sx n="90" d="100"/>
          <a:sy n="90" d="100"/>
        </p:scale>
        <p:origin x="3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1532" cy="495778"/>
          </a:xfrm>
          <a:prstGeom prst="rect">
            <a:avLst/>
          </a:prstGeom>
        </p:spPr>
        <p:txBody>
          <a:bodyPr vert="horz" lIns="90928" tIns="45465" rIns="90928" bIns="45465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5049" y="1"/>
            <a:ext cx="2941532" cy="495778"/>
          </a:xfrm>
          <a:prstGeom prst="rect">
            <a:avLst/>
          </a:prstGeom>
        </p:spPr>
        <p:txBody>
          <a:bodyPr vert="horz" lIns="90928" tIns="45465" rIns="90928" bIns="45465" rtlCol="0"/>
          <a:lstStyle>
            <a:lvl1pPr algn="r">
              <a:defRPr sz="1200"/>
            </a:lvl1pPr>
          </a:lstStyle>
          <a:p>
            <a:fld id="{E98ED1E0-D7FD-4E8A-8457-6C8C04D3F710}" type="datetimeFigureOut">
              <a:rPr lang="de-DE" smtClean="0"/>
              <a:t>18.10.2017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6104"/>
            <a:ext cx="2941532" cy="495776"/>
          </a:xfrm>
          <a:prstGeom prst="rect">
            <a:avLst/>
          </a:prstGeom>
        </p:spPr>
        <p:txBody>
          <a:bodyPr vert="horz" lIns="90928" tIns="45465" rIns="90928" bIns="45465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5049" y="9426104"/>
            <a:ext cx="2941532" cy="495776"/>
          </a:xfrm>
          <a:prstGeom prst="rect">
            <a:avLst/>
          </a:prstGeom>
        </p:spPr>
        <p:txBody>
          <a:bodyPr vert="horz" lIns="90928" tIns="45465" rIns="90928" bIns="45465" rtlCol="0" anchor="b"/>
          <a:lstStyle>
            <a:lvl1pPr algn="r">
              <a:defRPr sz="1200"/>
            </a:lvl1pPr>
          </a:lstStyle>
          <a:p>
            <a:fld id="{CC0021FF-17CB-4ADB-A070-D9EC1081DA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16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1532" cy="4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7" tIns="45673" rIns="91347" bIns="4567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5049" y="2"/>
            <a:ext cx="2941532" cy="4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7" tIns="45673" rIns="91347" bIns="4567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0C45186-D16C-4AA4-A496-A1470E604FF5}" type="datetimeFigureOut">
              <a:rPr lang="de-DE"/>
              <a:pPr>
                <a:defRPr/>
              </a:pPr>
              <a:t>18.10.2017</a:t>
            </a:fld>
            <a:endParaRPr lang="de-DE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15" y="4712261"/>
            <a:ext cx="5430520" cy="446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7" tIns="45673" rIns="91347" bIns="456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4519"/>
            <a:ext cx="2941532" cy="4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7" tIns="45673" rIns="91347" bIns="4567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5049" y="9424519"/>
            <a:ext cx="2941532" cy="4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7" tIns="45673" rIns="91347" bIns="4567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C68978-6F54-4FD3-BCBC-390C049B8F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598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3BDF-BC8A-46F3-8D5F-B4AB01B436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0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6626D-C3E5-4314-8D54-63CEC973E5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066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2FFAC-C480-4FF9-A5B4-997734FB27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213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794F8-6573-49D1-9588-B221DF5A54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972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6F82C-4D22-4EFD-814A-44A750D385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6166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D7136-A3CB-43C7-AE8F-6DA2681B94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59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46B0E-AD67-4679-BAA3-6B0357A828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20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9D2B8-4570-4F2D-93A0-6E22983243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84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C5337-0753-4E8D-9D31-E267869269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71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0AAB5-37B6-47A3-B4AC-264BDC6653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205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0F498-1A90-41B4-A7A5-1F76660BD6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85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12F0D-CC12-4AC9-8ED5-83156CB2CA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562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28057-B52A-410F-8A6D-DF1DBE644B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4661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4BCE-B9B5-469F-B101-8705D0E215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03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615EE1A8-081A-44EE-AAB8-D620DBA971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2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4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16.xml"/><Relationship Id="rId18" Type="http://schemas.openxmlformats.org/officeDocument/2006/relationships/image" Target="../media/image10.jpeg"/><Relationship Id="rId26" Type="http://schemas.openxmlformats.org/officeDocument/2006/relationships/image" Target="../media/image14.jpeg"/><Relationship Id="rId39" Type="http://schemas.openxmlformats.org/officeDocument/2006/relationships/image" Target="../media/image21.jpeg"/><Relationship Id="rId21" Type="http://schemas.openxmlformats.org/officeDocument/2006/relationships/slide" Target="slide34.xml"/><Relationship Id="rId34" Type="http://schemas.openxmlformats.org/officeDocument/2006/relationships/slide" Target="slide9.xml"/><Relationship Id="rId42" Type="http://schemas.microsoft.com/office/2007/relationships/hdphoto" Target="../media/hdphoto1.wdp"/><Relationship Id="rId47" Type="http://schemas.openxmlformats.org/officeDocument/2006/relationships/slide" Target="slide18.xml"/><Relationship Id="rId50" Type="http://schemas.openxmlformats.org/officeDocument/2006/relationships/image" Target="../media/image26.jpeg"/><Relationship Id="rId55" Type="http://schemas.openxmlformats.org/officeDocument/2006/relationships/image" Target="../media/image29.jpeg"/><Relationship Id="rId7" Type="http://schemas.openxmlformats.org/officeDocument/2006/relationships/slide" Target="slide7.xml"/><Relationship Id="rId12" Type="http://schemas.openxmlformats.org/officeDocument/2006/relationships/image" Target="../media/image7.jpeg"/><Relationship Id="rId17" Type="http://schemas.openxmlformats.org/officeDocument/2006/relationships/slide" Target="slide17.xml"/><Relationship Id="rId25" Type="http://schemas.openxmlformats.org/officeDocument/2006/relationships/slide" Target="slide11.xml"/><Relationship Id="rId33" Type="http://schemas.openxmlformats.org/officeDocument/2006/relationships/image" Target="../media/image18.jpeg"/><Relationship Id="rId38" Type="http://schemas.openxmlformats.org/officeDocument/2006/relationships/slide" Target="slide31.xml"/><Relationship Id="rId46" Type="http://schemas.openxmlformats.org/officeDocument/2006/relationships/image" Target="../media/image24.jpeg"/><Relationship Id="rId59" Type="http://schemas.openxmlformats.org/officeDocument/2006/relationships/slide" Target="slide44.xml"/><Relationship Id="rId2" Type="http://schemas.openxmlformats.org/officeDocument/2006/relationships/slide" Target="slide40.xml"/><Relationship Id="rId16" Type="http://schemas.openxmlformats.org/officeDocument/2006/relationships/image" Target="../media/image9.jpg"/><Relationship Id="rId20" Type="http://schemas.openxmlformats.org/officeDocument/2006/relationships/image" Target="../media/image11.jpeg"/><Relationship Id="rId29" Type="http://schemas.openxmlformats.org/officeDocument/2006/relationships/slide" Target="slide8.xml"/><Relationship Id="rId41" Type="http://schemas.openxmlformats.org/officeDocument/2006/relationships/image" Target="../media/image22.jpeg"/><Relationship Id="rId54" Type="http://schemas.openxmlformats.org/officeDocument/2006/relationships/slide" Target="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15.xml"/><Relationship Id="rId24" Type="http://schemas.openxmlformats.org/officeDocument/2006/relationships/image" Target="../media/image13.jpeg"/><Relationship Id="rId32" Type="http://schemas.openxmlformats.org/officeDocument/2006/relationships/slide" Target="slide32.xml"/><Relationship Id="rId37" Type="http://schemas.openxmlformats.org/officeDocument/2006/relationships/image" Target="../media/image20.jpeg"/><Relationship Id="rId40" Type="http://schemas.openxmlformats.org/officeDocument/2006/relationships/slide" Target="slide21.xml"/><Relationship Id="rId45" Type="http://schemas.openxmlformats.org/officeDocument/2006/relationships/slide" Target="slide36.xml"/><Relationship Id="rId53" Type="http://schemas.openxmlformats.org/officeDocument/2006/relationships/image" Target="../media/image28.jpeg"/><Relationship Id="rId58" Type="http://schemas.openxmlformats.org/officeDocument/2006/relationships/slide" Target="slide28.xml"/><Relationship Id="rId5" Type="http://schemas.openxmlformats.org/officeDocument/2006/relationships/image" Target="../media/image3.jpeg"/><Relationship Id="rId15" Type="http://schemas.openxmlformats.org/officeDocument/2006/relationships/slide" Target="slide5.xml"/><Relationship Id="rId23" Type="http://schemas.openxmlformats.org/officeDocument/2006/relationships/slide" Target="slide30.xml"/><Relationship Id="rId28" Type="http://schemas.openxmlformats.org/officeDocument/2006/relationships/image" Target="../media/image15.jpeg"/><Relationship Id="rId36" Type="http://schemas.openxmlformats.org/officeDocument/2006/relationships/slide" Target="slide13.xml"/><Relationship Id="rId49" Type="http://schemas.openxmlformats.org/officeDocument/2006/relationships/slide" Target="slide35.xml"/><Relationship Id="rId57" Type="http://schemas.openxmlformats.org/officeDocument/2006/relationships/image" Target="../media/image30.jpeg"/><Relationship Id="rId10" Type="http://schemas.openxmlformats.org/officeDocument/2006/relationships/image" Target="../media/image6.jpeg"/><Relationship Id="rId19" Type="http://schemas.openxmlformats.org/officeDocument/2006/relationships/slide" Target="slide10.xml"/><Relationship Id="rId31" Type="http://schemas.openxmlformats.org/officeDocument/2006/relationships/image" Target="../media/image17.jpeg"/><Relationship Id="rId44" Type="http://schemas.openxmlformats.org/officeDocument/2006/relationships/image" Target="../media/image23.jpeg"/><Relationship Id="rId52" Type="http://schemas.openxmlformats.org/officeDocument/2006/relationships/image" Target="../media/image27.jpeg"/><Relationship Id="rId60" Type="http://schemas.openxmlformats.org/officeDocument/2006/relationships/image" Target="../media/image31.jpeg"/><Relationship Id="rId4" Type="http://schemas.openxmlformats.org/officeDocument/2006/relationships/slide" Target="slide39.xml"/><Relationship Id="rId9" Type="http://schemas.openxmlformats.org/officeDocument/2006/relationships/slide" Target="slide3.xml"/><Relationship Id="rId14" Type="http://schemas.openxmlformats.org/officeDocument/2006/relationships/image" Target="../media/image8.jpeg"/><Relationship Id="rId22" Type="http://schemas.openxmlformats.org/officeDocument/2006/relationships/image" Target="../media/image12.jpeg"/><Relationship Id="rId27" Type="http://schemas.openxmlformats.org/officeDocument/2006/relationships/slide" Target="slide33.xml"/><Relationship Id="rId30" Type="http://schemas.openxmlformats.org/officeDocument/2006/relationships/image" Target="../media/image16.jpeg"/><Relationship Id="rId35" Type="http://schemas.openxmlformats.org/officeDocument/2006/relationships/image" Target="../media/image19.jpeg"/><Relationship Id="rId43" Type="http://schemas.openxmlformats.org/officeDocument/2006/relationships/slide" Target="slide42.xml"/><Relationship Id="rId48" Type="http://schemas.openxmlformats.org/officeDocument/2006/relationships/image" Target="../media/image25.jpeg"/><Relationship Id="rId56" Type="http://schemas.openxmlformats.org/officeDocument/2006/relationships/slide" Target="slide37.xml"/><Relationship Id="rId8" Type="http://schemas.openxmlformats.org/officeDocument/2006/relationships/image" Target="../media/image5.jpeg"/><Relationship Id="rId51" Type="http://schemas.openxmlformats.org/officeDocument/2006/relationships/slide" Target="slide4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13" Type="http://schemas.openxmlformats.org/officeDocument/2006/relationships/slide" Target="slide5.xml"/><Relationship Id="rId18" Type="http://schemas.openxmlformats.org/officeDocument/2006/relationships/image" Target="../media/image12.jpeg"/><Relationship Id="rId26" Type="http://schemas.openxmlformats.org/officeDocument/2006/relationships/image" Target="../media/image18.jpeg"/><Relationship Id="rId39" Type="http://schemas.openxmlformats.org/officeDocument/2006/relationships/image" Target="../media/image28.jpeg"/><Relationship Id="rId3" Type="http://schemas.openxmlformats.org/officeDocument/2006/relationships/image" Target="../media/image3.jpeg"/><Relationship Id="rId21" Type="http://schemas.openxmlformats.org/officeDocument/2006/relationships/image" Target="../media/image14.jpeg"/><Relationship Id="rId34" Type="http://schemas.openxmlformats.org/officeDocument/2006/relationships/image" Target="../media/image23.jpeg"/><Relationship Id="rId42" Type="http://schemas.openxmlformats.org/officeDocument/2006/relationships/slide" Target="slide28.xml"/><Relationship Id="rId7" Type="http://schemas.openxmlformats.org/officeDocument/2006/relationships/slide" Target="slide4.xml"/><Relationship Id="rId12" Type="http://schemas.openxmlformats.org/officeDocument/2006/relationships/image" Target="../media/image8.jpeg"/><Relationship Id="rId17" Type="http://schemas.openxmlformats.org/officeDocument/2006/relationships/image" Target="../media/image11.jpeg"/><Relationship Id="rId25" Type="http://schemas.openxmlformats.org/officeDocument/2006/relationships/image" Target="../media/image17.jpeg"/><Relationship Id="rId33" Type="http://schemas.microsoft.com/office/2007/relationships/hdphoto" Target="../media/hdphoto1.wdp"/><Relationship Id="rId38" Type="http://schemas.openxmlformats.org/officeDocument/2006/relationships/image" Target="../media/image27.jpeg"/><Relationship Id="rId2" Type="http://schemas.openxmlformats.org/officeDocument/2006/relationships/image" Target="../media/image2.jpeg"/><Relationship Id="rId16" Type="http://schemas.openxmlformats.org/officeDocument/2006/relationships/image" Target="../media/image10.jpeg"/><Relationship Id="rId20" Type="http://schemas.openxmlformats.org/officeDocument/2006/relationships/slide" Target="slide11.xml"/><Relationship Id="rId29" Type="http://schemas.openxmlformats.org/officeDocument/2006/relationships/slide" Target="slide13.xml"/><Relationship Id="rId41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slide" Target="slide16.xml"/><Relationship Id="rId24" Type="http://schemas.openxmlformats.org/officeDocument/2006/relationships/image" Target="../media/image16.jpeg"/><Relationship Id="rId32" Type="http://schemas.openxmlformats.org/officeDocument/2006/relationships/image" Target="../media/image71.jpeg"/><Relationship Id="rId37" Type="http://schemas.openxmlformats.org/officeDocument/2006/relationships/image" Target="../media/image26.jpeg"/><Relationship Id="rId40" Type="http://schemas.openxmlformats.org/officeDocument/2006/relationships/image" Target="../media/image29.jpeg"/><Relationship Id="rId5" Type="http://schemas.openxmlformats.org/officeDocument/2006/relationships/slide" Target="slide7.xml"/><Relationship Id="rId15" Type="http://schemas.openxmlformats.org/officeDocument/2006/relationships/slide" Target="slide17.xml"/><Relationship Id="rId23" Type="http://schemas.openxmlformats.org/officeDocument/2006/relationships/slide" Target="slide8.xml"/><Relationship Id="rId28" Type="http://schemas.openxmlformats.org/officeDocument/2006/relationships/image" Target="../media/image19.jpeg"/><Relationship Id="rId36" Type="http://schemas.openxmlformats.org/officeDocument/2006/relationships/image" Target="../media/image25.jpeg"/><Relationship Id="rId10" Type="http://schemas.openxmlformats.org/officeDocument/2006/relationships/image" Target="../media/image7.jpeg"/><Relationship Id="rId19" Type="http://schemas.openxmlformats.org/officeDocument/2006/relationships/image" Target="../media/image13.jpeg"/><Relationship Id="rId31" Type="http://schemas.openxmlformats.org/officeDocument/2006/relationships/image" Target="../media/image21.jpeg"/><Relationship Id="rId44" Type="http://schemas.openxmlformats.org/officeDocument/2006/relationships/image" Target="../media/image31.jpeg"/><Relationship Id="rId4" Type="http://schemas.openxmlformats.org/officeDocument/2006/relationships/image" Target="../media/image4.jpeg"/><Relationship Id="rId9" Type="http://schemas.openxmlformats.org/officeDocument/2006/relationships/slide" Target="slide15.xml"/><Relationship Id="rId14" Type="http://schemas.openxmlformats.org/officeDocument/2006/relationships/image" Target="../media/image9.jpg"/><Relationship Id="rId22" Type="http://schemas.openxmlformats.org/officeDocument/2006/relationships/image" Target="../media/image15.jpeg"/><Relationship Id="rId27" Type="http://schemas.openxmlformats.org/officeDocument/2006/relationships/slide" Target="slide9.xml"/><Relationship Id="rId30" Type="http://schemas.openxmlformats.org/officeDocument/2006/relationships/image" Target="../media/image20.jpeg"/><Relationship Id="rId35" Type="http://schemas.openxmlformats.org/officeDocument/2006/relationships/image" Target="../media/image24.jpeg"/><Relationship Id="rId43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2268538" y="1628800"/>
            <a:ext cx="4248150" cy="410368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Herzlich Willkommen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827584" y="197727"/>
            <a:ext cx="7663848" cy="6333818"/>
            <a:chOff x="827584" y="197727"/>
            <a:chExt cx="7663848" cy="6333818"/>
          </a:xfrm>
        </p:grpSpPr>
        <p:grpSp>
          <p:nvGrpSpPr>
            <p:cNvPr id="2" name="Gruppieren 1"/>
            <p:cNvGrpSpPr/>
            <p:nvPr/>
          </p:nvGrpSpPr>
          <p:grpSpPr>
            <a:xfrm>
              <a:off x="827584" y="197727"/>
              <a:ext cx="7663848" cy="6333818"/>
              <a:chOff x="437338" y="-90305"/>
              <a:chExt cx="7663848" cy="6333818"/>
            </a:xfrm>
          </p:grpSpPr>
          <p:grpSp>
            <p:nvGrpSpPr>
              <p:cNvPr id="22530" name="Gruppieren 1"/>
              <p:cNvGrpSpPr>
                <a:grpSpLocks/>
              </p:cNvGrpSpPr>
              <p:nvPr/>
            </p:nvGrpSpPr>
            <p:grpSpPr bwMode="auto">
              <a:xfrm>
                <a:off x="437338" y="-90305"/>
                <a:ext cx="5897563" cy="6333818"/>
                <a:chOff x="1555651" y="-833296"/>
                <a:chExt cx="5897438" cy="6333929"/>
              </a:xfrm>
            </p:grpSpPr>
            <p:sp>
              <p:nvSpPr>
                <p:cNvPr id="3" name="Sechseck 2">
                  <a:hlinkClick r:id="rId2" action="ppaction://hlinksldjump"/>
                </p:cNvPr>
                <p:cNvSpPr/>
                <p:nvPr/>
              </p:nvSpPr>
              <p:spPr>
                <a:xfrm>
                  <a:off x="5148088" y="-833296"/>
                  <a:ext cx="2305001" cy="2101887"/>
                </a:xfrm>
                <a:prstGeom prst="hexagon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24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Gymnasiale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Oberstufe </a:t>
                  </a:r>
                </a:p>
                <a:p>
                  <a:pPr algn="ctr">
                    <a:defRPr/>
                  </a:pPr>
                  <a:endParaRPr lang="de-DE" sz="24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" name="Sechseck 3"/>
                <p:cNvSpPr/>
                <p:nvPr/>
              </p:nvSpPr>
              <p:spPr>
                <a:xfrm>
                  <a:off x="5148088" y="1295271"/>
                  <a:ext cx="2305001" cy="2101887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Vielfältiges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Kursangebot 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" name="Sechseck 4">
                  <a:hlinkClick r:id="" action="ppaction://noaction"/>
                </p:cNvPr>
                <p:cNvSpPr/>
                <p:nvPr/>
              </p:nvSpPr>
              <p:spPr>
                <a:xfrm>
                  <a:off x="5131676" y="3400333"/>
                  <a:ext cx="2305001" cy="210030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Bili</a:t>
                  </a:r>
                  <a:endPara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Certi</a:t>
                  </a: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Lingua</a:t>
                  </a:r>
                  <a:endPara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MINT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" name="Sechseck 5"/>
                <p:cNvSpPr/>
                <p:nvPr/>
              </p:nvSpPr>
              <p:spPr>
                <a:xfrm>
                  <a:off x="1555651" y="3397157"/>
                  <a:ext cx="2305001" cy="210030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36000" anchor="t"/>
                <a:lstStyle/>
                <a:p>
                  <a:pPr algn="ctr">
                    <a:defRPr/>
                  </a:pPr>
                  <a:endParaRPr lang="de-DE" sz="10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Studien-</a:t>
                  </a:r>
                </a:p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beratung</a:t>
                  </a: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  <p:sp>
              <p:nvSpPr>
                <p:cNvPr id="7" name="Sechseck 6"/>
                <p:cNvSpPr/>
                <p:nvPr/>
              </p:nvSpPr>
              <p:spPr>
                <a:xfrm>
                  <a:off x="3357486" y="237756"/>
                  <a:ext cx="2305001" cy="2101887"/>
                </a:xfrm>
                <a:prstGeom prst="hexagon">
                  <a:avLst/>
                </a:prstGeom>
                <a:blipFill dpi="0"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22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Sechseck 7">
                  <a:hlinkClick r:id="" action="ppaction://noaction"/>
                </p:cNvPr>
                <p:cNvSpPr/>
                <p:nvPr/>
              </p:nvSpPr>
              <p:spPr>
                <a:xfrm>
                  <a:off x="3355838" y="2346215"/>
                  <a:ext cx="2305001" cy="2101887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Erfolgreiche 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Bilanz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" name="Sechseck 8"/>
              <p:cNvSpPr/>
              <p:nvPr/>
            </p:nvSpPr>
            <p:spPr bwMode="auto">
              <a:xfrm>
                <a:off x="5796136" y="3082578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Orientierungs-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und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Leistungskurs-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fahrt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0" name="Sechseck 9"/>
              <p:cNvSpPr/>
              <p:nvPr/>
            </p:nvSpPr>
            <p:spPr bwMode="auto">
              <a:xfrm>
                <a:off x="5796136" y="987300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 8 / G9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" name="Sechseck 11"/>
            <p:cNvSpPr/>
            <p:nvPr/>
          </p:nvSpPr>
          <p:spPr bwMode="auto">
            <a:xfrm>
              <a:off x="827584" y="2329432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Fortsetzung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der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Pädagogik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4" name="Sechseck 13">
            <a:hlinkClick r:id="rId4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1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07504" y="332656"/>
            <a:ext cx="7705725" cy="6303962"/>
            <a:chOff x="179388" y="217488"/>
            <a:chExt cx="7705725" cy="6303962"/>
          </a:xfrm>
        </p:grpSpPr>
        <p:grpSp>
          <p:nvGrpSpPr>
            <p:cNvPr id="11266" name="Gruppieren 10"/>
            <p:cNvGrpSpPr>
              <a:grpSpLocks/>
            </p:cNvGrpSpPr>
            <p:nvPr/>
          </p:nvGrpSpPr>
          <p:grpSpPr bwMode="auto">
            <a:xfrm>
              <a:off x="179388" y="1268413"/>
              <a:ext cx="7705725" cy="5253037"/>
              <a:chOff x="1461270" y="1412776"/>
              <a:chExt cx="7704856" cy="5253230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461270" y="4564079"/>
                <a:ext cx="2304790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Klassen-regeln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6861336" y="3514703"/>
                <a:ext cx="2304790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Feedback zur Woche</a:t>
                </a: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6861336" y="1412776"/>
                <a:ext cx="2304790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Einführung Mensa Bibliothek</a:t>
                </a: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3261292" y="3514703"/>
                <a:ext cx="2304790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Kennen-</a:t>
                </a: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lernspiel</a:t>
                </a:r>
                <a:endPara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Schulrall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5061314" y="2463740"/>
                <a:ext cx="2304790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Begrüßung Steckbrief Frühstück</a:t>
                </a: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267641" y="1415951"/>
                <a:ext cx="2303202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Klassenlehrer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de-DE" sz="2200" b="1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w/m</a:t>
                </a:r>
                <a:r>
                  <a:rPr lang="de-DE" sz="2200" b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5064489" y="4564079"/>
                <a:ext cx="2304790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Vorstellung Sozial-pädagogen</a:t>
                </a:r>
              </a:p>
            </p:txBody>
          </p:sp>
          <p:sp>
            <p:nvSpPr>
              <p:cNvPr id="10" name="Sechseck 9"/>
              <p:cNvSpPr/>
              <p:nvPr/>
            </p:nvSpPr>
            <p:spPr>
              <a:xfrm>
                <a:off x="1461270" y="2463740"/>
                <a:ext cx="2304790" cy="2100339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1600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</p:grpSp>
        <p:sp>
          <p:nvSpPr>
            <p:cNvPr id="11" name="Sechseck 10"/>
            <p:cNvSpPr/>
            <p:nvPr/>
          </p:nvSpPr>
          <p:spPr bwMode="auto">
            <a:xfrm>
              <a:off x="3784601" y="217488"/>
              <a:ext cx="2303462" cy="2101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Sanfter Einstieg</a:t>
              </a: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uppieren 1"/>
          <p:cNvGrpSpPr>
            <a:grpSpLocks/>
          </p:cNvGrpSpPr>
          <p:nvPr/>
        </p:nvGrpSpPr>
        <p:grpSpPr bwMode="auto">
          <a:xfrm>
            <a:off x="33338" y="901701"/>
            <a:ext cx="8956776" cy="5721218"/>
            <a:chOff x="33536" y="816793"/>
            <a:chExt cx="8956776" cy="5720429"/>
          </a:xfrm>
        </p:grpSpPr>
        <p:grpSp>
          <p:nvGrpSpPr>
            <p:cNvPr id="12292" name="Gruppieren 2"/>
            <p:cNvGrpSpPr>
              <a:grpSpLocks/>
            </p:cNvGrpSpPr>
            <p:nvPr/>
          </p:nvGrpSpPr>
          <p:grpSpPr bwMode="auto">
            <a:xfrm>
              <a:off x="33536" y="1629481"/>
              <a:ext cx="8956776" cy="4907741"/>
              <a:chOff x="107950" y="1273856"/>
              <a:chExt cx="8956776" cy="4907741"/>
            </a:xfrm>
          </p:grpSpPr>
          <p:sp>
            <p:nvSpPr>
              <p:cNvPr id="5" name="Sechseck 4"/>
              <p:cNvSpPr/>
              <p:nvPr/>
            </p:nvSpPr>
            <p:spPr>
              <a:xfrm>
                <a:off x="4394758" y="1288141"/>
                <a:ext cx="1814513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Englisch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6 Std.</a:t>
                </a: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1552575" y="1273856"/>
                <a:ext cx="1814512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Mathe-</a:t>
                </a:r>
                <a:r>
                  <a:rPr lang="de-DE" sz="2200" b="1" dirty="0" err="1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matik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1544764" y="4549821"/>
                <a:ext cx="1814512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Kunst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2986087" y="3757950"/>
                <a:ext cx="1814513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Erd-kunde</a:t>
                </a: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1555750" y="2913517"/>
                <a:ext cx="1816100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Haus-wirt-</a:t>
                </a:r>
                <a:r>
                  <a:rPr lang="de-DE" sz="2200" b="1" dirty="0" err="1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schaft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Sechseck 9"/>
              <p:cNvSpPr/>
              <p:nvPr/>
            </p:nvSpPr>
            <p:spPr>
              <a:xfrm>
                <a:off x="4430712" y="4557809"/>
                <a:ext cx="1814513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Religion</a:t>
                </a:r>
              </a:p>
            </p:txBody>
          </p:sp>
          <p:sp>
            <p:nvSpPr>
              <p:cNvPr id="11" name="Sechseck 10"/>
              <p:cNvSpPr/>
              <p:nvPr/>
            </p:nvSpPr>
            <p:spPr>
              <a:xfrm>
                <a:off x="4394759" y="2918279"/>
                <a:ext cx="1814513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KMT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Sechseck 11"/>
              <p:cNvSpPr/>
              <p:nvPr/>
            </p:nvSpPr>
            <p:spPr>
              <a:xfrm>
                <a:off x="2987675" y="2105591"/>
                <a:ext cx="1814512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Sport</a:t>
                </a:r>
              </a:p>
            </p:txBody>
          </p:sp>
          <p:sp>
            <p:nvSpPr>
              <p:cNvPr id="13" name="Sechseck 12"/>
              <p:cNvSpPr/>
              <p:nvPr/>
            </p:nvSpPr>
            <p:spPr>
              <a:xfrm>
                <a:off x="5809899" y="2108588"/>
                <a:ext cx="1814512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Projekt-woche</a:t>
                </a:r>
              </a:p>
            </p:txBody>
          </p:sp>
          <p:sp>
            <p:nvSpPr>
              <p:cNvPr id="14" name="Sechseck 13"/>
              <p:cNvSpPr/>
              <p:nvPr/>
            </p:nvSpPr>
            <p:spPr>
              <a:xfrm>
                <a:off x="5808311" y="3694825"/>
                <a:ext cx="1816100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Individ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Begabungs-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förderung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(Jg.6)</a:t>
                </a:r>
              </a:p>
            </p:txBody>
          </p:sp>
          <p:sp>
            <p:nvSpPr>
              <p:cNvPr id="15" name="Sechseck 14"/>
              <p:cNvSpPr/>
              <p:nvPr/>
            </p:nvSpPr>
            <p:spPr>
              <a:xfrm>
                <a:off x="7250213" y="2918279"/>
                <a:ext cx="1814513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Arbeits-gemein-</a:t>
                </a: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schaft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Sechseck 15"/>
              <p:cNvSpPr/>
              <p:nvPr/>
            </p:nvSpPr>
            <p:spPr>
              <a:xfrm>
                <a:off x="135380" y="2100829"/>
                <a:ext cx="1814512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Science</a:t>
                </a:r>
              </a:p>
            </p:txBody>
          </p:sp>
          <p:sp>
            <p:nvSpPr>
              <p:cNvPr id="17" name="Sechseck 16"/>
              <p:cNvSpPr/>
              <p:nvPr/>
            </p:nvSpPr>
            <p:spPr>
              <a:xfrm>
                <a:off x="107950" y="3726205"/>
                <a:ext cx="1814512" cy="162378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Musik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8" name="Sechseck 17"/>
              <p:cNvSpPr/>
              <p:nvPr/>
            </p:nvSpPr>
            <p:spPr>
              <a:xfrm>
                <a:off x="7226008" y="4537306"/>
                <a:ext cx="1816100" cy="1625376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Englisch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Bilingual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(Jg.6)</a:t>
                </a:r>
              </a:p>
            </p:txBody>
          </p:sp>
          <p:sp>
            <p:nvSpPr>
              <p:cNvPr id="19" name="Sechseck 18"/>
              <p:cNvSpPr/>
              <p:nvPr/>
            </p:nvSpPr>
            <p:spPr>
              <a:xfrm>
                <a:off x="7226008" y="1296694"/>
                <a:ext cx="1814512" cy="1623788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Technik</a:t>
                </a:r>
              </a:p>
            </p:txBody>
          </p:sp>
        </p:grpSp>
        <p:sp>
          <p:nvSpPr>
            <p:cNvPr id="4" name="Sechseck 3"/>
            <p:cNvSpPr/>
            <p:nvPr/>
          </p:nvSpPr>
          <p:spPr>
            <a:xfrm>
              <a:off x="2913261" y="816793"/>
              <a:ext cx="1814512" cy="1623788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Fächer Klasse 5</a:t>
              </a: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Sechseck 22"/>
          <p:cNvSpPr/>
          <p:nvPr/>
        </p:nvSpPr>
        <p:spPr bwMode="auto">
          <a:xfrm>
            <a:off x="5750295" y="901393"/>
            <a:ext cx="1814512" cy="162401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endParaRPr lang="de-DE" sz="2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de-DE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Deutsch</a:t>
            </a:r>
          </a:p>
          <a:p>
            <a:pPr algn="ctr">
              <a:defRPr/>
            </a:pPr>
            <a:endParaRPr lang="de-DE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echseck 24">
            <a:hlinkClick r:id="rId2" action="ppaction://hlinksldjump"/>
          </p:cNvPr>
          <p:cNvSpPr/>
          <p:nvPr/>
        </p:nvSpPr>
        <p:spPr bwMode="auto">
          <a:xfrm>
            <a:off x="6412841" y="6089559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Gruppieren 3"/>
          <p:cNvGrpSpPr>
            <a:grpSpLocks/>
          </p:cNvGrpSpPr>
          <p:nvPr/>
        </p:nvGrpSpPr>
        <p:grpSpPr bwMode="auto">
          <a:xfrm>
            <a:off x="140878" y="1036099"/>
            <a:ext cx="7453081" cy="5699935"/>
            <a:chOff x="129517" y="867829"/>
            <a:chExt cx="7453081" cy="5699147"/>
          </a:xfrm>
        </p:grpSpPr>
        <p:grpSp>
          <p:nvGrpSpPr>
            <p:cNvPr id="13316" name="Gruppieren 2"/>
            <p:cNvGrpSpPr>
              <a:grpSpLocks/>
            </p:cNvGrpSpPr>
            <p:nvPr/>
          </p:nvGrpSpPr>
          <p:grpSpPr bwMode="auto">
            <a:xfrm>
              <a:off x="2927056" y="876918"/>
              <a:ext cx="4655542" cy="5690058"/>
              <a:chOff x="2881217" y="841960"/>
              <a:chExt cx="4655542" cy="5690058"/>
            </a:xfrm>
          </p:grpSpPr>
          <p:grpSp>
            <p:nvGrpSpPr>
              <p:cNvPr id="13318" name="Gruppieren 1"/>
              <p:cNvGrpSpPr>
                <a:grpSpLocks/>
              </p:cNvGrpSpPr>
              <p:nvPr/>
            </p:nvGrpSpPr>
            <p:grpSpPr bwMode="auto">
              <a:xfrm>
                <a:off x="2899390" y="1658413"/>
                <a:ext cx="4637369" cy="4873605"/>
                <a:chOff x="2973804" y="1302788"/>
                <a:chExt cx="4637369" cy="4873605"/>
              </a:xfrm>
            </p:grpSpPr>
            <p:sp>
              <p:nvSpPr>
                <p:cNvPr id="28" name="Sechseck 27"/>
                <p:cNvSpPr/>
                <p:nvPr/>
              </p:nvSpPr>
              <p:spPr>
                <a:xfrm>
                  <a:off x="2982648" y="3718090"/>
                  <a:ext cx="1814513" cy="1625376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Englisch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Bilingual</a:t>
                  </a: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" name="Sechseck 29"/>
                <p:cNvSpPr/>
                <p:nvPr/>
              </p:nvSpPr>
              <p:spPr>
                <a:xfrm>
                  <a:off x="2973804" y="2098053"/>
                  <a:ext cx="1814513" cy="1623788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0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Englisch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Französisch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Spanisch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Latein</a:t>
                  </a: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Sechseck 32"/>
                <p:cNvSpPr/>
                <p:nvPr/>
              </p:nvSpPr>
              <p:spPr>
                <a:xfrm>
                  <a:off x="4381064" y="1302788"/>
                  <a:ext cx="1834733" cy="1606325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Science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Bio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CH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PH</a:t>
                  </a: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4" name="Sechseck 33"/>
                <p:cNvSpPr/>
                <p:nvPr/>
              </p:nvSpPr>
              <p:spPr>
                <a:xfrm>
                  <a:off x="4380193" y="2913517"/>
                  <a:ext cx="1816100" cy="1623788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Kunst</a:t>
                  </a: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Musik</a:t>
                  </a:r>
                </a:p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DuG</a:t>
                  </a:r>
                  <a:endPara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" name="Sechseck 34"/>
                <p:cNvSpPr/>
                <p:nvPr/>
              </p:nvSpPr>
              <p:spPr>
                <a:xfrm>
                  <a:off x="5796660" y="2077020"/>
                  <a:ext cx="1814513" cy="1623788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Sport</a:t>
                  </a:r>
                </a:p>
              </p:txBody>
            </p:sp>
            <p:sp>
              <p:nvSpPr>
                <p:cNvPr id="38" name="Sechseck 37"/>
                <p:cNvSpPr/>
                <p:nvPr/>
              </p:nvSpPr>
              <p:spPr>
                <a:xfrm>
                  <a:off x="4388067" y="4551017"/>
                  <a:ext cx="1816100" cy="1625376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de-DE" sz="20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GP</a:t>
                  </a:r>
                </a:p>
                <a:p>
                  <a:pPr algn="ctr">
                    <a:defRPr/>
                  </a:pPr>
                  <a:r>
                    <a:rPr lang="de-DE" sz="20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Erdkunde</a:t>
                  </a:r>
                </a:p>
                <a:p>
                  <a:pPr algn="ctr">
                    <a:defRPr/>
                  </a:pPr>
                  <a:r>
                    <a:rPr lang="de-DE" sz="2000" b="1" dirty="0" err="1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Sowi</a:t>
                  </a:r>
                  <a:endParaRPr lang="de-DE" sz="20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endParaRPr lang="de-DE" sz="20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8" name="Sechseck 17"/>
              <p:cNvSpPr/>
              <p:nvPr/>
            </p:nvSpPr>
            <p:spPr>
              <a:xfrm>
                <a:off x="2881217" y="841960"/>
                <a:ext cx="1814512" cy="1623788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Lern-angebot</a:t>
                </a:r>
                <a:endPara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1" name="Sechseck 20"/>
            <p:cNvSpPr/>
            <p:nvPr/>
          </p:nvSpPr>
          <p:spPr>
            <a:xfrm>
              <a:off x="129517" y="867829"/>
              <a:ext cx="1806123" cy="1608941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5" name="Sechseck 24"/>
          <p:cNvSpPr/>
          <p:nvPr/>
        </p:nvSpPr>
        <p:spPr bwMode="auto">
          <a:xfrm>
            <a:off x="5777859" y="4251606"/>
            <a:ext cx="1814513" cy="162401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TIP</a:t>
            </a:r>
          </a:p>
          <a:p>
            <a:pPr algn="ctr">
              <a:defRPr/>
            </a:pPr>
            <a:r>
              <a:rPr lang="de-DE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CEB</a:t>
            </a:r>
            <a:endParaRPr lang="de-DE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echseck 39"/>
          <p:cNvSpPr/>
          <p:nvPr/>
        </p:nvSpPr>
        <p:spPr bwMode="auto">
          <a:xfrm>
            <a:off x="140878" y="2647208"/>
            <a:ext cx="1814513" cy="162401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Religion</a:t>
            </a:r>
          </a:p>
          <a:p>
            <a:pPr algn="ctr">
              <a:defRPr/>
            </a:pP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Prakt.</a:t>
            </a:r>
          </a:p>
          <a:p>
            <a:pPr algn="ctr">
              <a:defRPr/>
            </a:pPr>
            <a:r>
              <a:rPr lang="de-DE" sz="21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Philo</a:t>
            </a: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>
              <a:defRPr/>
            </a:pPr>
            <a:r>
              <a:rPr lang="de-DE" sz="21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sophie</a:t>
            </a:r>
            <a:endParaRPr lang="de-DE" sz="21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Sechseck 40"/>
          <p:cNvSpPr/>
          <p:nvPr/>
        </p:nvSpPr>
        <p:spPr bwMode="auto">
          <a:xfrm>
            <a:off x="1546297" y="3478183"/>
            <a:ext cx="1814513" cy="162401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Mathe</a:t>
            </a:r>
          </a:p>
          <a:p>
            <a:pPr algn="ctr">
              <a:defRPr/>
            </a:pPr>
            <a:r>
              <a:rPr lang="de-DE" sz="21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Infor-matik</a:t>
            </a:r>
            <a:endParaRPr lang="de-DE" sz="21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Sechseck 41"/>
          <p:cNvSpPr/>
          <p:nvPr/>
        </p:nvSpPr>
        <p:spPr bwMode="auto">
          <a:xfrm>
            <a:off x="1550901" y="1865129"/>
            <a:ext cx="1777466" cy="1616079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Deutsch</a:t>
            </a:r>
            <a:endParaRPr lang="de-DE" sz="21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echseck 42"/>
          <p:cNvSpPr/>
          <p:nvPr/>
        </p:nvSpPr>
        <p:spPr bwMode="auto">
          <a:xfrm>
            <a:off x="133734" y="4278185"/>
            <a:ext cx="1814513" cy="162401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Technik</a:t>
            </a:r>
          </a:p>
          <a:p>
            <a:pPr algn="ctr">
              <a:defRPr/>
            </a:pPr>
            <a:r>
              <a:rPr lang="de-DE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Haus-</a:t>
            </a:r>
          </a:p>
          <a:p>
            <a:pPr algn="ctr">
              <a:defRPr/>
            </a:pPr>
            <a:r>
              <a:rPr lang="de-DE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wirt-</a:t>
            </a:r>
            <a:r>
              <a:rPr lang="de-DE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schaft</a:t>
            </a:r>
            <a:endParaRPr lang="de-DE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755576" y="1340768"/>
            <a:ext cx="7498531" cy="4906629"/>
            <a:chOff x="58738" y="1046163"/>
            <a:chExt cx="7498531" cy="4906629"/>
          </a:xfrm>
        </p:grpSpPr>
        <p:grpSp>
          <p:nvGrpSpPr>
            <p:cNvPr id="13315" name="Gruppieren 3"/>
            <p:cNvGrpSpPr>
              <a:grpSpLocks/>
            </p:cNvGrpSpPr>
            <p:nvPr/>
          </p:nvGrpSpPr>
          <p:grpSpPr bwMode="auto">
            <a:xfrm>
              <a:off x="58738" y="1046163"/>
              <a:ext cx="7493431" cy="4906629"/>
              <a:chOff x="107950" y="851751"/>
              <a:chExt cx="7493431" cy="4905951"/>
            </a:xfrm>
          </p:grpSpPr>
          <p:grpSp>
            <p:nvGrpSpPr>
              <p:cNvPr id="13316" name="Gruppieren 2"/>
              <p:cNvGrpSpPr>
                <a:grpSpLocks/>
              </p:cNvGrpSpPr>
              <p:nvPr/>
            </p:nvGrpSpPr>
            <p:grpSpPr bwMode="auto">
              <a:xfrm>
                <a:off x="109497" y="851751"/>
                <a:ext cx="7491884" cy="4905951"/>
                <a:chOff x="63658" y="816793"/>
                <a:chExt cx="7491884" cy="4905951"/>
              </a:xfrm>
            </p:grpSpPr>
            <p:grpSp>
              <p:nvGrpSpPr>
                <p:cNvPr id="13318" name="Gruppieren 1"/>
                <p:cNvGrpSpPr>
                  <a:grpSpLocks/>
                </p:cNvGrpSpPr>
                <p:nvPr/>
              </p:nvGrpSpPr>
              <p:grpSpPr bwMode="auto">
                <a:xfrm>
                  <a:off x="63658" y="1629481"/>
                  <a:ext cx="7491884" cy="4093263"/>
                  <a:chOff x="138072" y="1273856"/>
                  <a:chExt cx="7491884" cy="4093263"/>
                </a:xfrm>
              </p:grpSpPr>
              <p:sp>
                <p:nvSpPr>
                  <p:cNvPr id="17" name="Sechseck 16"/>
                  <p:cNvSpPr/>
                  <p:nvPr/>
                </p:nvSpPr>
                <p:spPr>
                  <a:xfrm>
                    <a:off x="4400941" y="1273856"/>
                    <a:ext cx="1814513" cy="1625376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Portfolio Lern-erfolg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6" name="Sechseck 25"/>
                  <p:cNvSpPr/>
                  <p:nvPr/>
                </p:nvSpPr>
                <p:spPr>
                  <a:xfrm>
                    <a:off x="1552575" y="1273856"/>
                    <a:ext cx="1814512" cy="1625376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Wahl-pflicht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7" name="Sechseck 26"/>
                  <p:cNvSpPr/>
                  <p:nvPr/>
                </p:nvSpPr>
                <p:spPr>
                  <a:xfrm>
                    <a:off x="2987675" y="3743331"/>
                    <a:ext cx="1814512" cy="1623788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Certi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Lingua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9" name="Sechseck 28"/>
                  <p:cNvSpPr/>
                  <p:nvPr/>
                </p:nvSpPr>
                <p:spPr>
                  <a:xfrm>
                    <a:off x="1555750" y="2913517"/>
                    <a:ext cx="1816100" cy="1625376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Individ</a:t>
                    </a: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.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Begabungs-</a:t>
                    </a:r>
                  </a:p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förderung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1" name="Sechseck 30"/>
                  <p:cNvSpPr/>
                  <p:nvPr/>
                </p:nvSpPr>
                <p:spPr>
                  <a:xfrm>
                    <a:off x="4400941" y="2918279"/>
                    <a:ext cx="1814513" cy="1623788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Fördern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LRS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2" name="Sechseck 31"/>
                  <p:cNvSpPr/>
                  <p:nvPr/>
                </p:nvSpPr>
                <p:spPr>
                  <a:xfrm>
                    <a:off x="2987675" y="2105591"/>
                    <a:ext cx="1814512" cy="1623788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Fordern</a:t>
                    </a:r>
                  </a:p>
                </p:txBody>
              </p:sp>
              <p:sp>
                <p:nvSpPr>
                  <p:cNvPr id="36" name="Sechseck 35"/>
                  <p:cNvSpPr/>
                  <p:nvPr/>
                </p:nvSpPr>
                <p:spPr>
                  <a:xfrm>
                    <a:off x="158092" y="2100035"/>
                    <a:ext cx="1814512" cy="1625376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Differen-zierung</a:t>
                    </a:r>
                    <a:endPara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7" name="Sechseck 36"/>
                  <p:cNvSpPr/>
                  <p:nvPr/>
                </p:nvSpPr>
                <p:spPr>
                  <a:xfrm>
                    <a:off x="138072" y="3726205"/>
                    <a:ext cx="1814512" cy="1623789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Zerti-fikate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16" name="Sechseck 15"/>
                  <p:cNvSpPr/>
                  <p:nvPr/>
                </p:nvSpPr>
                <p:spPr>
                  <a:xfrm>
                    <a:off x="5815444" y="2084956"/>
                    <a:ext cx="1814512" cy="1623788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SEL- Tage</a:t>
                    </a:r>
                  </a:p>
                </p:txBody>
              </p:sp>
            </p:grpSp>
            <p:sp>
              <p:nvSpPr>
                <p:cNvPr id="18" name="Sechseck 17"/>
                <p:cNvSpPr/>
                <p:nvPr/>
              </p:nvSpPr>
              <p:spPr>
                <a:xfrm>
                  <a:off x="2913261" y="816793"/>
                  <a:ext cx="1814512" cy="1623788"/>
                </a:xfrm>
                <a:prstGeom prst="hexagon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rPr>
                    <a:t>Lernent</a:t>
                  </a:r>
                  <a:r>
                    <a:rPr lang="de-DE" sz="2200" b="1" dirty="0" smtClean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rPr>
                    <a:t>-wicklung</a:t>
                  </a:r>
                  <a:endParaRPr lang="de-DE" sz="22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1" name="Sechseck 20"/>
              <p:cNvSpPr/>
              <p:nvPr/>
            </p:nvSpPr>
            <p:spPr>
              <a:xfrm>
                <a:off x="107950" y="851751"/>
                <a:ext cx="1814512" cy="1625376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4" name="Sechseck 23"/>
            <p:cNvSpPr/>
            <p:nvPr/>
          </p:nvSpPr>
          <p:spPr bwMode="auto">
            <a:xfrm>
              <a:off x="5742757" y="1046163"/>
              <a:ext cx="1814512" cy="1624012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EXTRA</a:t>
              </a: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tark!</a:t>
              </a:r>
              <a:endParaRPr lang="de-DE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Sechseck 38">
            <a:hlinkClick r:id="rId3" action="ppaction://hlinksldjump"/>
          </p:cNvPr>
          <p:cNvSpPr/>
          <p:nvPr/>
        </p:nvSpPr>
        <p:spPr bwMode="auto">
          <a:xfrm>
            <a:off x="8100392" y="5990176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35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chseck 23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9135" y="303275"/>
            <a:ext cx="8939053" cy="6533014"/>
            <a:chOff x="22945" y="193392"/>
            <a:chExt cx="8939053" cy="6533014"/>
          </a:xfrm>
        </p:grpSpPr>
        <p:sp>
          <p:nvSpPr>
            <p:cNvPr id="21" name="Sechseck 20"/>
            <p:cNvSpPr/>
            <p:nvPr/>
          </p:nvSpPr>
          <p:spPr>
            <a:xfrm>
              <a:off x="7145898" y="1012201"/>
              <a:ext cx="1816100" cy="1624012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Studien-</a:t>
              </a:r>
              <a:r>
                <a:rPr lang="de-DE" sz="2200" b="1" dirty="0" err="1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orientie</a:t>
              </a:r>
              <a:r>
                <a: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-</a:t>
              </a:r>
              <a:r>
                <a:rPr lang="de-DE" sz="2200" b="1" dirty="0" err="1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rung</a:t>
              </a:r>
              <a:endParaRPr lang="de-DE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grpSp>
          <p:nvGrpSpPr>
            <p:cNvPr id="4" name="Gruppieren 3"/>
            <p:cNvGrpSpPr/>
            <p:nvPr/>
          </p:nvGrpSpPr>
          <p:grpSpPr>
            <a:xfrm>
              <a:off x="22945" y="193392"/>
              <a:ext cx="8937465" cy="6533014"/>
              <a:chOff x="22945" y="193392"/>
              <a:chExt cx="8937465" cy="6533014"/>
            </a:xfrm>
          </p:grpSpPr>
          <p:sp>
            <p:nvSpPr>
              <p:cNvPr id="20" name="Sechseck 19"/>
              <p:cNvSpPr/>
              <p:nvPr/>
            </p:nvSpPr>
            <p:spPr>
              <a:xfrm>
                <a:off x="39790" y="5102394"/>
                <a:ext cx="1816100" cy="1624012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Weih-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nachts-basar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2" name="Gruppieren 1"/>
              <p:cNvGrpSpPr/>
              <p:nvPr/>
            </p:nvGrpSpPr>
            <p:grpSpPr>
              <a:xfrm>
                <a:off x="22945" y="193392"/>
                <a:ext cx="8937465" cy="6519701"/>
                <a:chOff x="22945" y="193392"/>
                <a:chExt cx="8937465" cy="6519701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22945" y="217639"/>
                  <a:ext cx="8937465" cy="6495454"/>
                  <a:chOff x="19075" y="296076"/>
                  <a:chExt cx="8937465" cy="6495454"/>
                </a:xfrm>
              </p:grpSpPr>
              <p:grpSp>
                <p:nvGrpSpPr>
                  <p:cNvPr id="14338" name="Gruppieren 1"/>
                  <p:cNvGrpSpPr>
                    <a:grpSpLocks/>
                  </p:cNvGrpSpPr>
                  <p:nvPr/>
                </p:nvGrpSpPr>
                <p:grpSpPr bwMode="auto">
                  <a:xfrm>
                    <a:off x="19075" y="1070794"/>
                    <a:ext cx="8937465" cy="4929187"/>
                    <a:chOff x="107950" y="1273175"/>
                    <a:chExt cx="8937465" cy="4929188"/>
                  </a:xfrm>
                </p:grpSpPr>
                <p:sp>
                  <p:nvSpPr>
                    <p:cNvPr id="17" name="Sechseck 16"/>
                    <p:cNvSpPr/>
                    <p:nvPr/>
                  </p:nvSpPr>
                  <p:spPr>
                    <a:xfrm>
                      <a:off x="4400943" y="1287462"/>
                      <a:ext cx="1814512" cy="16256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Koope-ratives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Lernen</a:t>
                      </a:r>
                    </a:p>
                  </p:txBody>
                </p:sp>
                <p:sp>
                  <p:nvSpPr>
                    <p:cNvPr id="26" name="Sechseck 25"/>
                    <p:cNvSpPr/>
                    <p:nvPr/>
                  </p:nvSpPr>
                  <p:spPr>
                    <a:xfrm>
                      <a:off x="1552575" y="1273175"/>
                      <a:ext cx="1814513" cy="16256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SAmS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7" name="Sechseck 26"/>
                    <p:cNvSpPr/>
                    <p:nvPr/>
                  </p:nvSpPr>
                  <p:spPr>
                    <a:xfrm>
                      <a:off x="1533525" y="4530827"/>
                      <a:ext cx="1814513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Tisch-gruppen-training</a:t>
                      </a:r>
                    </a:p>
                  </p:txBody>
                </p:sp>
                <p:sp>
                  <p:nvSpPr>
                    <p:cNvPr id="28" name="Sechseck 27"/>
                    <p:cNvSpPr/>
                    <p:nvPr/>
                  </p:nvSpPr>
                  <p:spPr>
                    <a:xfrm>
                      <a:off x="2970994" y="3729831"/>
                      <a:ext cx="1814512" cy="16256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t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Streit-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schlichter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defRPr/>
                      </a:pPr>
                      <a:endParaRPr lang="de-DE" sz="22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29" name="Sechseck 28"/>
                    <p:cNvSpPr/>
                    <p:nvPr/>
                  </p:nvSpPr>
                  <p:spPr>
                    <a:xfrm>
                      <a:off x="1518804" y="2913062"/>
                      <a:ext cx="1816100" cy="16256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t">
                      <a:normAutofit/>
                    </a:bodyPr>
                    <a:lstStyle/>
                    <a:p>
                      <a:pPr algn="ctr">
                        <a:defRPr/>
                      </a:pPr>
                      <a:r>
                        <a:rPr lang="de-DE" sz="2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Schule </a:t>
                      </a:r>
                    </a:p>
                    <a:p>
                      <a:pPr algn="ctr">
                        <a:defRPr/>
                      </a:pPr>
                      <a:r>
                        <a:rPr lang="de-DE" sz="2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ohne </a:t>
                      </a:r>
                    </a:p>
                    <a:p>
                      <a:pPr algn="ctr">
                        <a:defRPr/>
                      </a:pPr>
                      <a:r>
                        <a:rPr lang="de-DE" sz="2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Rassismus</a:t>
                      </a:r>
                      <a:endParaRPr lang="de-DE" sz="21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" name="Sechseck 29"/>
                    <p:cNvSpPr/>
                    <p:nvPr/>
                  </p:nvSpPr>
                  <p:spPr>
                    <a:xfrm>
                      <a:off x="4400943" y="4578351"/>
                      <a:ext cx="1814512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Sanitäts-dienst</a:t>
                      </a:r>
                    </a:p>
                  </p:txBody>
                </p:sp>
                <p:sp>
                  <p:nvSpPr>
                    <p:cNvPr id="31" name="Sechseck 30"/>
                    <p:cNvSpPr/>
                    <p:nvPr/>
                  </p:nvSpPr>
                  <p:spPr>
                    <a:xfrm>
                      <a:off x="4368973" y="2926669"/>
                      <a:ext cx="1814512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Sozialprak</a:t>
                      </a: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tikum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EF</a:t>
                      </a:r>
                    </a:p>
                  </p:txBody>
                </p:sp>
                <p:sp>
                  <p:nvSpPr>
                    <p:cNvPr id="32" name="Sechseck 31"/>
                    <p:cNvSpPr/>
                    <p:nvPr/>
                  </p:nvSpPr>
                  <p:spPr>
                    <a:xfrm>
                      <a:off x="2970993" y="2105025"/>
                      <a:ext cx="1814513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Gemein-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sames</a:t>
                      </a: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Lernen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3" name="Sechseck 32"/>
                    <p:cNvSpPr/>
                    <p:nvPr/>
                  </p:nvSpPr>
                  <p:spPr>
                    <a:xfrm>
                      <a:off x="5809133" y="2119642"/>
                      <a:ext cx="1814513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Berufs-</a:t>
                      </a: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orientie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rung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4" name="Sechseck 33"/>
                    <p:cNvSpPr/>
                    <p:nvPr/>
                  </p:nvSpPr>
                  <p:spPr>
                    <a:xfrm>
                      <a:off x="5807546" y="3729831"/>
                      <a:ext cx="1816100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Berufs-</a:t>
                      </a: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prakti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kum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5" name="Sechseck 34"/>
                    <p:cNvSpPr/>
                    <p:nvPr/>
                  </p:nvSpPr>
                  <p:spPr>
                    <a:xfrm>
                      <a:off x="7230903" y="2899569"/>
                      <a:ext cx="1814512" cy="162401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egen 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Stamm-tisch-parolen</a:t>
                      </a:r>
                    </a:p>
                  </p:txBody>
                </p:sp>
                <p:sp>
                  <p:nvSpPr>
                    <p:cNvPr id="36" name="Sechseck 35"/>
                    <p:cNvSpPr/>
                    <p:nvPr/>
                  </p:nvSpPr>
                  <p:spPr>
                    <a:xfrm>
                      <a:off x="107950" y="2085975"/>
                      <a:ext cx="1814513" cy="1625600"/>
                    </a:xfrm>
                    <a:prstGeom prst="hexagon">
                      <a:avLst/>
                    </a:prstGeom>
                    <a:blipFill dpi="0" rotWithShape="1"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sz="22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37" name="Sechseck 36"/>
                    <p:cNvSpPr/>
                    <p:nvPr/>
                  </p:nvSpPr>
                  <p:spPr>
                    <a:xfrm>
                      <a:off x="107950" y="3725862"/>
                      <a:ext cx="1814513" cy="1624013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Beratung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8" name="Sechseck 37"/>
                    <p:cNvSpPr/>
                    <p:nvPr/>
                  </p:nvSpPr>
                  <p:spPr>
                    <a:xfrm>
                      <a:off x="7227547" y="4541790"/>
                      <a:ext cx="1816100" cy="16256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Flücht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lings</a:t>
                      </a: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-hilfe</a:t>
                      </a:r>
                    </a:p>
                  </p:txBody>
                </p:sp>
              </p:grpSp>
              <p:sp>
                <p:nvSpPr>
                  <p:cNvPr id="18" name="Sechseck 17"/>
                  <p:cNvSpPr/>
                  <p:nvPr/>
                </p:nvSpPr>
                <p:spPr>
                  <a:xfrm>
                    <a:off x="5720258" y="5167517"/>
                    <a:ext cx="1816100" cy="1624013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Be</a:t>
                    </a: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 smart </a:t>
                    </a: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don‘t</a:t>
                    </a: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de-DE" sz="2200" b="1" dirty="0" err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start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" name="Sechseck 18"/>
                  <p:cNvSpPr/>
                  <p:nvPr/>
                </p:nvSpPr>
                <p:spPr>
                  <a:xfrm>
                    <a:off x="2880531" y="5158128"/>
                    <a:ext cx="1816100" cy="1624012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Peer </a:t>
                    </a:r>
                    <a:endPara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Education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3" name="Sechseck 22"/>
                  <p:cNvSpPr/>
                  <p:nvPr/>
                </p:nvSpPr>
                <p:spPr>
                  <a:xfrm>
                    <a:off x="5730214" y="296076"/>
                    <a:ext cx="1816100" cy="1624012"/>
                  </a:xfrm>
                  <a:prstGeom prst="hexagon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Persön</a:t>
                    </a: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lichkeitsent</a:t>
                    </a: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wicklung</a:t>
                    </a:r>
                    <a:endParaRPr lang="de-DE" sz="2200" b="1" dirty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25" name="Sechseck 24"/>
                <p:cNvSpPr/>
                <p:nvPr/>
              </p:nvSpPr>
              <p:spPr bwMode="auto">
                <a:xfrm>
                  <a:off x="2916511" y="193392"/>
                  <a:ext cx="1814512" cy="162560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algn="ctr">
                    <a:defRPr/>
                  </a:pPr>
                  <a:endPara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Sozial-</a:t>
                  </a:r>
                </a:p>
                <a:p>
                  <a:pPr algn="ctr">
                    <a:defRPr/>
                  </a:pPr>
                  <a:r>
                    <a:rPr lang="de-DE" sz="2200" b="1" dirty="0" err="1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c</a:t>
                  </a: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urriculum</a:t>
                  </a:r>
                  <a:endPara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chseck 16">
            <a:hlinkClick r:id="rId2" action="ppaction://hlinksldjump"/>
          </p:cNvPr>
          <p:cNvSpPr/>
          <p:nvPr/>
        </p:nvSpPr>
        <p:spPr bwMode="auto">
          <a:xfrm>
            <a:off x="5868144" y="6005531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0" y="620688"/>
            <a:ext cx="8739974" cy="6085572"/>
            <a:chOff x="0" y="475877"/>
            <a:chExt cx="8739974" cy="6085572"/>
          </a:xfrm>
        </p:grpSpPr>
        <p:grpSp>
          <p:nvGrpSpPr>
            <p:cNvPr id="2" name="Gruppieren 1"/>
            <p:cNvGrpSpPr/>
            <p:nvPr/>
          </p:nvGrpSpPr>
          <p:grpSpPr>
            <a:xfrm>
              <a:off x="0" y="476672"/>
              <a:ext cx="8739974" cy="6084777"/>
              <a:chOff x="-108520" y="141423"/>
              <a:chExt cx="8739974" cy="6084777"/>
            </a:xfrm>
          </p:grpSpPr>
          <p:grpSp>
            <p:nvGrpSpPr>
              <p:cNvPr id="15363" name="Gruppieren 18"/>
              <p:cNvGrpSpPr>
                <a:grpSpLocks/>
              </p:cNvGrpSpPr>
              <p:nvPr/>
            </p:nvGrpSpPr>
            <p:grpSpPr bwMode="auto">
              <a:xfrm>
                <a:off x="-108520" y="141423"/>
                <a:ext cx="8739974" cy="6053138"/>
                <a:chOff x="-44910" y="-176361"/>
                <a:chExt cx="9394848" cy="6305017"/>
              </a:xfrm>
            </p:grpSpPr>
            <p:grpSp>
              <p:nvGrpSpPr>
                <p:cNvPr id="15364" name="Gruppieren 13"/>
                <p:cNvGrpSpPr>
                  <a:grpSpLocks/>
                </p:cNvGrpSpPr>
                <p:nvPr/>
              </p:nvGrpSpPr>
              <p:grpSpPr bwMode="auto">
                <a:xfrm>
                  <a:off x="-44910" y="-176361"/>
                  <a:ext cx="7622452" cy="6305017"/>
                  <a:chOff x="683568" y="533586"/>
                  <a:chExt cx="7622452" cy="6305017"/>
                </a:xfrm>
              </p:grpSpPr>
              <p:grpSp>
                <p:nvGrpSpPr>
                  <p:cNvPr id="15366" name="Gruppieren 11"/>
                  <p:cNvGrpSpPr>
                    <a:grpSpLocks/>
                  </p:cNvGrpSpPr>
                  <p:nvPr/>
                </p:nvGrpSpPr>
                <p:grpSpPr bwMode="auto">
                  <a:xfrm>
                    <a:off x="683568" y="1588557"/>
                    <a:ext cx="7622452" cy="5250046"/>
                    <a:chOff x="-4886" y="1055920"/>
                    <a:chExt cx="7622452" cy="5250046"/>
                  </a:xfrm>
                </p:grpSpPr>
                <p:grpSp>
                  <p:nvGrpSpPr>
                    <p:cNvPr id="15368" name="Gruppieren 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4886" y="1055920"/>
                      <a:ext cx="7622452" cy="5250046"/>
                      <a:chOff x="179512" y="1270406"/>
                      <a:chExt cx="7622452" cy="5250046"/>
                    </a:xfrm>
                  </p:grpSpPr>
                  <p:sp>
                    <p:nvSpPr>
                      <p:cNvPr id="3" name="Sechseck 2"/>
                      <p:cNvSpPr/>
                      <p:nvPr/>
                    </p:nvSpPr>
                    <p:spPr>
                      <a:xfrm>
                        <a:off x="179512" y="2317108"/>
                        <a:ext cx="2303706" cy="2101673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lIns="0" rIns="0"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Auslands-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 err="1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praktika</a:t>
                        </a:r>
                        <a:endPara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4" name="Sechseck 3"/>
                      <p:cNvSpPr/>
                      <p:nvPr/>
                    </p:nvSpPr>
                    <p:spPr>
                      <a:xfrm>
                        <a:off x="5475503" y="3367942"/>
                        <a:ext cx="2303706" cy="2101673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England-fahrt 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Jg. 7 </a:t>
                        </a:r>
                      </a:p>
                    </p:txBody>
                  </p:sp>
                  <p:sp>
                    <p:nvSpPr>
                      <p:cNvPr id="5" name="Sechseck 4"/>
                      <p:cNvSpPr/>
                      <p:nvPr/>
                    </p:nvSpPr>
                    <p:spPr>
                      <a:xfrm>
                        <a:off x="5498258" y="1293456"/>
                        <a:ext cx="2303706" cy="2101672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Europa in allen Fächern </a:t>
                        </a:r>
                      </a:p>
                    </p:txBody>
                  </p:sp>
                  <p:sp>
                    <p:nvSpPr>
                      <p:cNvPr id="6" name="Sechseck 5"/>
                      <p:cNvSpPr/>
                      <p:nvPr/>
                    </p:nvSpPr>
                    <p:spPr>
                      <a:xfrm>
                        <a:off x="1979816" y="3368771"/>
                        <a:ext cx="2303706" cy="2101673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9</a:t>
                        </a:r>
                        <a:r>
                          <a:rPr lang="de-DE" sz="2200" b="1" dirty="0" smtClean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 Partner-schulen</a:t>
                        </a:r>
                        <a:endPara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  <a:p>
                        <a:pPr algn="ctr">
                          <a:defRPr/>
                        </a:pPr>
                        <a:endParaRPr lang="de-DE" sz="24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7" name="Sechseck 6"/>
                      <p:cNvSpPr/>
                      <p:nvPr/>
                    </p:nvSpPr>
                    <p:spPr>
                      <a:xfrm>
                        <a:off x="3746041" y="2322069"/>
                        <a:ext cx="2303706" cy="2101673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none" lIns="0" rIns="0"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Englisch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Französisch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Spanisch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Lateinisch</a:t>
                        </a:r>
                      </a:p>
                    </p:txBody>
                  </p:sp>
                  <p:sp>
                    <p:nvSpPr>
                      <p:cNvPr id="8" name="Sechseck 7"/>
                      <p:cNvSpPr/>
                      <p:nvPr/>
                    </p:nvSpPr>
                    <p:spPr>
                      <a:xfrm>
                        <a:off x="1963258" y="1270406"/>
                        <a:ext cx="2305413" cy="2101672"/>
                      </a:xfrm>
                      <a:prstGeom prst="hexagon">
                        <a:avLst/>
                      </a:prstGeom>
                      <a:blipFill dpi="0" rotWithShape="1">
                        <a:blip r:embed="rId3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2000" b="1" dirty="0">
                          <a:solidFill>
                            <a:srgbClr val="FFFF00"/>
                          </a:solidFill>
                        </a:endParaRPr>
                      </a:p>
                      <a:p>
                        <a:pPr algn="ctr">
                          <a:defRPr/>
                        </a:pPr>
                        <a:endParaRPr lang="de-DE" sz="23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9" name="Sechseck 8"/>
                      <p:cNvSpPr/>
                      <p:nvPr/>
                    </p:nvSpPr>
                    <p:spPr>
                      <a:xfrm>
                        <a:off x="3771588" y="4418780"/>
                        <a:ext cx="2303706" cy="2101672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de-DE" sz="2200" b="1" dirty="0" err="1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Certi</a:t>
                        </a:r>
                        <a:endPara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  <a:p>
                        <a:pPr algn="ctr">
                          <a:defRPr/>
                        </a:pPr>
                        <a:r>
                          <a:rPr lang="de-DE" sz="2200" b="1" dirty="0" err="1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Lingua</a:t>
                        </a:r>
                        <a:endPara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  <p:sp>
                  <p:nvSpPr>
                    <p:cNvPr id="10" name="Sechseck 9"/>
                    <p:cNvSpPr/>
                    <p:nvPr/>
                  </p:nvSpPr>
                  <p:spPr>
                    <a:xfrm>
                      <a:off x="19004" y="4204294"/>
                      <a:ext cx="2303706" cy="2101672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Sprach-diplome</a:t>
                      </a:r>
                    </a:p>
                    <a:p>
                      <a:pPr algn="ctr">
                        <a:defRPr/>
                      </a:pPr>
                      <a:endParaRPr lang="de-DE" sz="24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13" name="Sechseck 12"/>
                  <p:cNvSpPr/>
                  <p:nvPr/>
                </p:nvSpPr>
                <p:spPr>
                  <a:xfrm>
                    <a:off x="4243833" y="533586"/>
                    <a:ext cx="2303706" cy="2101673"/>
                  </a:xfrm>
                  <a:prstGeom prst="hexagon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Europäische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rPr>
                      <a:t>Idee</a:t>
                    </a:r>
                    <a:endParaRPr lang="de-DE" sz="2200" b="1" dirty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6" name="Sechseck 15"/>
                <p:cNvSpPr/>
                <p:nvPr/>
              </p:nvSpPr>
              <p:spPr>
                <a:xfrm>
                  <a:off x="7046232" y="1958266"/>
                  <a:ext cx="2303706" cy="2101673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algn="ctr">
                    <a:defRPr/>
                  </a:pPr>
                  <a:endParaRPr lang="de-DE" sz="20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Teilnahme EU</a:t>
                  </a:r>
                </a:p>
                <a:p>
                  <a:pPr algn="ctr">
                    <a:defRPr/>
                  </a:pPr>
                  <a:r>
                    <a: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Programme</a:t>
                  </a:r>
                </a:p>
                <a:p>
                  <a:pPr algn="ctr">
                    <a:defRPr/>
                  </a:pPr>
                  <a:endParaRPr lang="de-DE" sz="2300" b="1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8" name="Sechseck 17"/>
              <p:cNvSpPr/>
              <p:nvPr/>
            </p:nvSpPr>
            <p:spPr bwMode="auto">
              <a:xfrm>
                <a:off x="6470328" y="4208487"/>
                <a:ext cx="2143125" cy="2017713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Europäischer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Wettbewerb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9" name="Sechseck 18"/>
              <p:cNvSpPr/>
              <p:nvPr/>
            </p:nvSpPr>
            <p:spPr bwMode="auto">
              <a:xfrm>
                <a:off x="6470327" y="173061"/>
                <a:ext cx="2143125" cy="2017713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Bundesnetz-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werk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0" name="Sechseck 19"/>
            <p:cNvSpPr/>
            <p:nvPr/>
          </p:nvSpPr>
          <p:spPr bwMode="auto">
            <a:xfrm>
              <a:off x="6908" y="475877"/>
              <a:ext cx="2143125" cy="2017713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Botschafter-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schule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Europäisches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Parlament</a:t>
              </a:r>
              <a:endParaRPr lang="de-DE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45132" y="99814"/>
            <a:ext cx="8818563" cy="6721475"/>
            <a:chOff x="-12700" y="94456"/>
            <a:chExt cx="8818563" cy="6721475"/>
          </a:xfrm>
        </p:grpSpPr>
        <p:grpSp>
          <p:nvGrpSpPr>
            <p:cNvPr id="16387" name="Gruppieren 16"/>
            <p:cNvGrpSpPr>
              <a:grpSpLocks/>
            </p:cNvGrpSpPr>
            <p:nvPr/>
          </p:nvGrpSpPr>
          <p:grpSpPr bwMode="auto">
            <a:xfrm>
              <a:off x="-12700" y="1051719"/>
              <a:ext cx="8818563" cy="5764212"/>
              <a:chOff x="-30957" y="1052735"/>
              <a:chExt cx="9499501" cy="6124755"/>
            </a:xfrm>
          </p:grpSpPr>
          <p:grpSp>
            <p:nvGrpSpPr>
              <p:cNvPr id="16388" name="Gruppieren 1"/>
              <p:cNvGrpSpPr>
                <a:grpSpLocks/>
              </p:cNvGrpSpPr>
              <p:nvPr/>
            </p:nvGrpSpPr>
            <p:grpSpPr bwMode="auto">
              <a:xfrm>
                <a:off x="-25826" y="1056108"/>
                <a:ext cx="9494370" cy="6121382"/>
                <a:chOff x="684135" y="538199"/>
                <a:chExt cx="9494370" cy="6300404"/>
              </a:xfrm>
            </p:grpSpPr>
            <p:grpSp>
              <p:nvGrpSpPr>
                <p:cNvPr id="16390" name="Gruppieren 2"/>
                <p:cNvGrpSpPr>
                  <a:grpSpLocks/>
                </p:cNvGrpSpPr>
                <p:nvPr/>
              </p:nvGrpSpPr>
              <p:grpSpPr bwMode="auto">
                <a:xfrm>
                  <a:off x="684135" y="1583490"/>
                  <a:ext cx="9494370" cy="5255113"/>
                  <a:chOff x="-4319" y="1050853"/>
                  <a:chExt cx="9494370" cy="5255113"/>
                </a:xfrm>
              </p:grpSpPr>
              <p:grpSp>
                <p:nvGrpSpPr>
                  <p:cNvPr id="16392" name="Gruppieren 4"/>
                  <p:cNvGrpSpPr>
                    <a:grpSpLocks/>
                  </p:cNvGrpSpPr>
                  <p:nvPr/>
                </p:nvGrpSpPr>
                <p:grpSpPr bwMode="auto">
                  <a:xfrm>
                    <a:off x="-4319" y="1050853"/>
                    <a:ext cx="7703915" cy="5255113"/>
                    <a:chOff x="180079" y="1265339"/>
                    <a:chExt cx="7703915" cy="5255113"/>
                  </a:xfrm>
                </p:grpSpPr>
                <p:sp>
                  <p:nvSpPr>
                    <p:cNvPr id="7" name="Sechseck 6"/>
                    <p:cNvSpPr/>
                    <p:nvPr/>
                  </p:nvSpPr>
                  <p:spPr>
                    <a:xfrm>
                      <a:off x="180079" y="2317289"/>
                      <a:ext cx="2303479" cy="2102449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Sicherheit im Netz</a:t>
                      </a:r>
                    </a:p>
                  </p:txBody>
                </p:sp>
                <p:sp>
                  <p:nvSpPr>
                    <p:cNvPr id="8" name="Sechseck 7"/>
                    <p:cNvSpPr/>
                    <p:nvPr/>
                  </p:nvSpPr>
                  <p:spPr>
                    <a:xfrm>
                      <a:off x="5580515" y="3367646"/>
                      <a:ext cx="2303479" cy="210245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Tabellen-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kalkulation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defRPr/>
                      </a:pPr>
                      <a:endParaRPr lang="de-DE" sz="23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9" name="Sechseck 8"/>
                    <p:cNvSpPr/>
                    <p:nvPr/>
                  </p:nvSpPr>
                  <p:spPr>
                    <a:xfrm>
                      <a:off x="5580515" y="1265339"/>
                      <a:ext cx="2303479" cy="2100713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IT Abteilung</a:t>
                      </a:r>
                    </a:p>
                  </p:txBody>
                </p:sp>
                <p:sp>
                  <p:nvSpPr>
                    <p:cNvPr id="10" name="Sechseck 9"/>
                    <p:cNvSpPr/>
                    <p:nvPr/>
                  </p:nvSpPr>
                  <p:spPr>
                    <a:xfrm>
                      <a:off x="1980793" y="3367646"/>
                      <a:ext cx="2303480" cy="210245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Klassen-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admins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" name="Sechseck 10"/>
                    <p:cNvSpPr/>
                    <p:nvPr/>
                  </p:nvSpPr>
                  <p:spPr>
                    <a:xfrm>
                      <a:off x="3779799" y="2317289"/>
                      <a:ext cx="2303480" cy="2102449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Medien-Scout-Schule NRW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" name="Sechseck 11"/>
                    <p:cNvSpPr/>
                    <p:nvPr/>
                  </p:nvSpPr>
                  <p:spPr>
                    <a:xfrm>
                      <a:off x="1985924" y="1270404"/>
                      <a:ext cx="2303479" cy="210245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sz="2000" b="1" dirty="0">
                        <a:solidFill>
                          <a:srgbClr val="FFFF0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de-DE" sz="2200" b="1" dirty="0" err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Textver-arbeitung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defRPr/>
                      </a:pPr>
                      <a:endParaRPr lang="de-DE" sz="23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13" name="Sechseck 12"/>
                    <p:cNvSpPr/>
                    <p:nvPr/>
                  </p:nvSpPr>
                  <p:spPr>
                    <a:xfrm>
                      <a:off x="3783219" y="4419739"/>
                      <a:ext cx="2303480" cy="2100713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Recherche</a:t>
                      </a:r>
                    </a:p>
                  </p:txBody>
                </p:sp>
              </p:grpSp>
              <p:sp>
                <p:nvSpPr>
                  <p:cNvPr id="6" name="Sechseck 5"/>
                  <p:cNvSpPr/>
                  <p:nvPr/>
                </p:nvSpPr>
                <p:spPr>
                  <a:xfrm>
                    <a:off x="7186571" y="2102803"/>
                    <a:ext cx="2303480" cy="2102449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rPr>
                      <a:t>Virtuelle Realität</a:t>
                    </a:r>
                  </a:p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4" name="Sechseck 3"/>
                <p:cNvSpPr/>
                <p:nvPr/>
              </p:nvSpPr>
              <p:spPr>
                <a:xfrm>
                  <a:off x="4283855" y="538199"/>
                  <a:ext cx="2305189" cy="2100713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DE" sz="2200" b="1" dirty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</a:rPr>
                    <a:t>Grund-bildung IT </a:t>
                  </a:r>
                </a:p>
              </p:txBody>
            </p:sp>
          </p:grpSp>
          <p:sp>
            <p:nvSpPr>
              <p:cNvPr id="15" name="Sechseck 14"/>
              <p:cNvSpPr/>
              <p:nvPr/>
            </p:nvSpPr>
            <p:spPr>
              <a:xfrm>
                <a:off x="-30957" y="1052735"/>
                <a:ext cx="2303480" cy="2041023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7" name="Sechseck 16"/>
            <p:cNvSpPr/>
            <p:nvPr/>
          </p:nvSpPr>
          <p:spPr bwMode="auto">
            <a:xfrm>
              <a:off x="5015285" y="94456"/>
              <a:ext cx="2139950" cy="1920875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Medien-kompetenz</a:t>
              </a: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Sechseck 19">
            <a:hlinkClick r:id="rId3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echseck 18"/>
          <p:cNvSpPr/>
          <p:nvPr/>
        </p:nvSpPr>
        <p:spPr bwMode="auto">
          <a:xfrm>
            <a:off x="161007" y="4903588"/>
            <a:ext cx="2138363" cy="1922463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2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Präsen-tationen</a:t>
            </a:r>
            <a:endParaRPr lang="de-DE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547664" y="404664"/>
            <a:ext cx="5880724" cy="6345291"/>
            <a:chOff x="764879" y="-795838"/>
            <a:chExt cx="5880724" cy="6345291"/>
          </a:xfrm>
        </p:grpSpPr>
        <p:grpSp>
          <p:nvGrpSpPr>
            <p:cNvPr id="22530" name="Gruppieren 1"/>
            <p:cNvGrpSpPr>
              <a:grpSpLocks/>
            </p:cNvGrpSpPr>
            <p:nvPr/>
          </p:nvGrpSpPr>
          <p:grpSpPr bwMode="auto">
            <a:xfrm>
              <a:off x="764879" y="255880"/>
              <a:ext cx="5880724" cy="5293573"/>
              <a:chOff x="1564953" y="-847151"/>
              <a:chExt cx="5880600" cy="5293665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5138904" y="1295270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06.11.-10.11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Woche der 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offenen Tür</a:t>
                </a: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5140552" y="-822935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19.10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Termin-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vereinbarung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Beratungs-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spräche</a:t>
                </a: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1564953" y="1278952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02.02. 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bis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16.02.18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Anmeldungen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(unter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Vorbehalt)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1564953" y="-847151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36000" anchor="t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21.02.2018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Versand </a:t>
                </a: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Bescheide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(unter 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Vorbehalt)</a:t>
                </a: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3357486" y="237756"/>
                <a:ext cx="2305001" cy="2101887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Anmelde-verfahren</a:t>
                </a:r>
                <a:endPara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351928" y="2344627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11.11.2017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Tag der </a:t>
                </a: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offenen Tür</a:t>
                </a:r>
              </a:p>
            </p:txBody>
          </p:sp>
        </p:grpSp>
        <p:sp>
          <p:nvSpPr>
            <p:cNvPr id="10" name="Sechseck 9"/>
            <p:cNvSpPr/>
            <p:nvPr/>
          </p:nvSpPr>
          <p:spPr bwMode="auto">
            <a:xfrm>
              <a:off x="2557450" y="-795838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18.10.2017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Informations-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abend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48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ieren 1"/>
          <p:cNvGrpSpPr>
            <a:grpSpLocks/>
          </p:cNvGrpSpPr>
          <p:nvPr/>
        </p:nvGrpSpPr>
        <p:grpSpPr bwMode="auto">
          <a:xfrm>
            <a:off x="250825" y="3789363"/>
            <a:ext cx="8104188" cy="2355850"/>
            <a:chOff x="467544" y="2235721"/>
            <a:chExt cx="8103492" cy="2355627"/>
          </a:xfrm>
        </p:grpSpPr>
        <p:sp>
          <p:nvSpPr>
            <p:cNvPr id="3" name="Sechseck 2">
              <a:hlinkClick r:id="rId2" action="ppaction://hlinksldjump"/>
            </p:cNvPr>
            <p:cNvSpPr/>
            <p:nvPr/>
          </p:nvSpPr>
          <p:spPr>
            <a:xfrm>
              <a:off x="467544" y="2235721"/>
              <a:ext cx="2487399" cy="2330229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50 / 50  Mädchen</a:t>
              </a: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und</a:t>
              </a: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Jungen</a:t>
              </a:r>
            </a:p>
            <a:p>
              <a:pPr algn="ctr">
                <a:defRPr/>
              </a:pPr>
              <a:endParaRPr lang="de-DE" sz="2000" b="1" dirty="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Sechseck 3">
              <a:hlinkClick r:id="rId3" action="ppaction://hlinksldjump"/>
            </p:cNvPr>
            <p:cNvSpPr/>
            <p:nvPr/>
          </p:nvSpPr>
          <p:spPr>
            <a:xfrm>
              <a:off x="6083637" y="2261119"/>
              <a:ext cx="2487399" cy="2330229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 err="1">
                  <a:solidFill>
                    <a:srgbClr val="FFFF00"/>
                  </a:solidFill>
                  <a:latin typeface="Arial" charset="0"/>
                  <a:cs typeface="Arial" charset="0"/>
                </a:rPr>
                <a:t>Losver</a:t>
              </a:r>
              <a:r>
                <a:rPr 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-fahren</a:t>
              </a:r>
            </a:p>
          </p:txBody>
        </p:sp>
        <p:sp>
          <p:nvSpPr>
            <p:cNvPr id="5" name="Sechseck 4"/>
            <p:cNvSpPr/>
            <p:nvPr/>
          </p:nvSpPr>
          <p:spPr>
            <a:xfrm>
              <a:off x="3275591" y="2261119"/>
              <a:ext cx="2487398" cy="2330229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alt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L I / L II</a:t>
              </a:r>
            </a:p>
            <a:p>
              <a:pPr algn="ctr">
                <a:defRPr/>
              </a:pPr>
              <a:r>
                <a:rPr lang="de-DE" altLang="de-DE" sz="22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60 / 40</a:t>
              </a:r>
            </a:p>
          </p:txBody>
        </p:sp>
      </p:grpSp>
      <p:sp>
        <p:nvSpPr>
          <p:cNvPr id="6" name="Sechseck 5">
            <a:hlinkClick r:id="rId2" action="ppaction://hlinksldjump"/>
          </p:cNvPr>
          <p:cNvSpPr/>
          <p:nvPr/>
        </p:nvSpPr>
        <p:spPr>
          <a:xfrm>
            <a:off x="3070225" y="1214438"/>
            <a:ext cx="2486025" cy="2328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Aufnahme-kriterien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Regel-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verfahren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26380" y="423410"/>
            <a:ext cx="9084462" cy="6310736"/>
            <a:chOff x="26380" y="423410"/>
            <a:chExt cx="9084462" cy="6310736"/>
          </a:xfrm>
        </p:grpSpPr>
        <p:sp>
          <p:nvSpPr>
            <p:cNvPr id="42" name="Sechseck 41">
              <a:hlinkClick r:id="rId2" action="ppaction://hlinksldjump"/>
            </p:cNvPr>
            <p:cNvSpPr/>
            <p:nvPr/>
          </p:nvSpPr>
          <p:spPr bwMode="auto">
            <a:xfrm>
              <a:off x="50477" y="5311896"/>
              <a:ext cx="1427901" cy="1400045"/>
            </a:xfrm>
            <a:prstGeom prst="hexagon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rgbClr val="FFFF00"/>
                </a:solidFill>
              </a:endParaRPr>
            </a:p>
          </p:txBody>
        </p:sp>
        <p:grpSp>
          <p:nvGrpSpPr>
            <p:cNvPr id="4" name="Gruppieren 3"/>
            <p:cNvGrpSpPr/>
            <p:nvPr/>
          </p:nvGrpSpPr>
          <p:grpSpPr>
            <a:xfrm>
              <a:off x="26380" y="423410"/>
              <a:ext cx="9084462" cy="6310736"/>
              <a:chOff x="26380" y="423410"/>
              <a:chExt cx="9084462" cy="6310736"/>
            </a:xfrm>
          </p:grpSpPr>
          <p:grpSp>
            <p:nvGrpSpPr>
              <p:cNvPr id="7" name="Gruppieren 6"/>
              <p:cNvGrpSpPr/>
              <p:nvPr/>
            </p:nvGrpSpPr>
            <p:grpSpPr>
              <a:xfrm>
                <a:off x="26380" y="429693"/>
                <a:ext cx="9079552" cy="6304453"/>
                <a:chOff x="26380" y="429693"/>
                <a:chExt cx="9079552" cy="6304453"/>
              </a:xfrm>
            </p:grpSpPr>
            <p:grpSp>
              <p:nvGrpSpPr>
                <p:cNvPr id="6" name="Gruppieren 5"/>
                <p:cNvGrpSpPr/>
                <p:nvPr/>
              </p:nvGrpSpPr>
              <p:grpSpPr>
                <a:xfrm>
                  <a:off x="26380" y="429693"/>
                  <a:ext cx="9079552" cy="6304453"/>
                  <a:chOff x="78665" y="390343"/>
                  <a:chExt cx="9079552" cy="6304453"/>
                </a:xfrm>
              </p:grpSpPr>
              <p:grpSp>
                <p:nvGrpSpPr>
                  <p:cNvPr id="3" name="Gruppieren 2"/>
                  <p:cNvGrpSpPr/>
                  <p:nvPr/>
                </p:nvGrpSpPr>
                <p:grpSpPr>
                  <a:xfrm>
                    <a:off x="78666" y="1089400"/>
                    <a:ext cx="9079551" cy="5605396"/>
                    <a:chOff x="484489" y="1861023"/>
                    <a:chExt cx="8247115" cy="4608039"/>
                  </a:xfrm>
                </p:grpSpPr>
                <p:grpSp>
                  <p:nvGrpSpPr>
                    <p:cNvPr id="2" name="Gruppieren 1"/>
                    <p:cNvGrpSpPr/>
                    <p:nvPr/>
                  </p:nvGrpSpPr>
                  <p:grpSpPr>
                    <a:xfrm>
                      <a:off x="484489" y="1866938"/>
                      <a:ext cx="8242053" cy="4602124"/>
                      <a:chOff x="484489" y="1866938"/>
                      <a:chExt cx="8242053" cy="4602124"/>
                    </a:xfrm>
                  </p:grpSpPr>
                  <p:grpSp>
                    <p:nvGrpSpPr>
                      <p:cNvPr id="4098" name="Gruppieren 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4489" y="1866938"/>
                        <a:ext cx="8242053" cy="4602124"/>
                        <a:chOff x="524993" y="1353383"/>
                        <a:chExt cx="8241735" cy="4602367"/>
                      </a:xfrm>
                    </p:grpSpPr>
                    <p:sp>
                      <p:nvSpPr>
                        <p:cNvPr id="9" name="Sechseck 8">
                          <a:hlinkClick r:id="rId4" action="ppaction://hlinksldjump"/>
                        </p:cNvPr>
                        <p:cNvSpPr/>
                        <p:nvPr/>
                      </p:nvSpPr>
                      <p:spPr>
                        <a:xfrm>
                          <a:off x="1518201" y="1915029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1400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2" name="Sechseck 11">
                          <a:hlinkClick r:id="rId4" action="ppaction://hlinksldjump"/>
                        </p:cNvPr>
                        <p:cNvSpPr/>
                        <p:nvPr/>
                      </p:nvSpPr>
                      <p:spPr>
                        <a:xfrm>
                          <a:off x="524993" y="2483705"/>
                          <a:ext cx="1296937" cy="1150998"/>
                        </a:xfrm>
                        <a:prstGeom prst="hexagon">
                          <a:avLst/>
                        </a:prstGeom>
                        <a:blipFill dpi="0" rotWithShape="1">
                          <a:blip r:embed="rId6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3" name="Sechseck 12">
                          <a:hlinkClick r:id="rId7" action="ppaction://hlinksldjump"/>
                        </p:cNvPr>
                        <p:cNvSpPr/>
                        <p:nvPr/>
                      </p:nvSpPr>
                      <p:spPr>
                        <a:xfrm>
                          <a:off x="2508989" y="2508558"/>
                          <a:ext cx="1296937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8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4" name="Sechseck 13">
                          <a:hlinkClick r:id="rId9" action="ppaction://hlinksldjump"/>
                        </p:cNvPr>
                        <p:cNvSpPr/>
                        <p:nvPr/>
                      </p:nvSpPr>
                      <p:spPr>
                        <a:xfrm>
                          <a:off x="1518201" y="3059998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10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5" name="Sechseck 14">
                          <a:hlinkClick r:id="rId11" action="ppaction://hlinksldjump"/>
                        </p:cNvPr>
                        <p:cNvSpPr/>
                        <p:nvPr/>
                      </p:nvSpPr>
                      <p:spPr>
                        <a:xfrm>
                          <a:off x="2508990" y="1353383"/>
                          <a:ext cx="1296937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12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1200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6" name="Sechseck 15">
                          <a:hlinkClick r:id="rId13" action="ppaction://hlinksldjump"/>
                        </p:cNvPr>
                        <p:cNvSpPr/>
                        <p:nvPr/>
                      </p:nvSpPr>
                      <p:spPr>
                        <a:xfrm>
                          <a:off x="3504020" y="3066709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1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" name="Sechseck 16">
                          <a:hlinkClick r:id="rId15" action="ppaction://hlinksldjump"/>
                        </p:cNvPr>
                        <p:cNvSpPr/>
                        <p:nvPr/>
                      </p:nvSpPr>
                      <p:spPr>
                        <a:xfrm>
                          <a:off x="3500559" y="1915029"/>
                          <a:ext cx="1296938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1600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8" name="Sechseck 17">
                          <a:hlinkClick r:id="rId17" action="ppaction://hlinksldjump"/>
                        </p:cNvPr>
                        <p:cNvSpPr/>
                        <p:nvPr/>
                      </p:nvSpPr>
                      <p:spPr>
                        <a:xfrm>
                          <a:off x="2508988" y="3629726"/>
                          <a:ext cx="1296937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18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9" name="Sechseck 18">
                          <a:hlinkClick r:id="rId19" action="ppaction://hlinksldjump"/>
                        </p:cNvPr>
                        <p:cNvSpPr/>
                        <p:nvPr/>
                      </p:nvSpPr>
                      <p:spPr>
                        <a:xfrm>
                          <a:off x="3500397" y="4212583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20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1" name="Sechseck 10">
                          <a:hlinkClick r:id="rId21" action="ppaction://hlinksldjump"/>
                        </p:cNvPr>
                        <p:cNvSpPr/>
                        <p:nvPr/>
                      </p:nvSpPr>
                      <p:spPr>
                        <a:xfrm>
                          <a:off x="4501286" y="3633908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22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0" name="Sechseck 19">
                          <a:hlinkClick r:id="rId23" action="ppaction://hlinksldjump"/>
                        </p:cNvPr>
                        <p:cNvSpPr/>
                        <p:nvPr/>
                      </p:nvSpPr>
                      <p:spPr>
                        <a:xfrm>
                          <a:off x="4508239" y="4771466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2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" name="Sechseck 20">
                          <a:hlinkClick r:id="rId25" action="ppaction://hlinksldjump"/>
                        </p:cNvPr>
                        <p:cNvSpPr/>
                        <p:nvPr/>
                      </p:nvSpPr>
                      <p:spPr>
                        <a:xfrm>
                          <a:off x="1518201" y="4227664"/>
                          <a:ext cx="1295350" cy="1150998"/>
                        </a:xfrm>
                        <a:prstGeom prst="hexagon">
                          <a:avLst/>
                        </a:prstGeom>
                        <a:blipFill dpi="0" rotWithShape="1">
                          <a:blip r:embed="rId26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1600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" name="Sechseck 21">
                          <a:hlinkClick r:id="rId27" action="ppaction://hlinksldjump"/>
                        </p:cNvPr>
                        <p:cNvSpPr/>
                        <p:nvPr/>
                      </p:nvSpPr>
                      <p:spPr>
                        <a:xfrm>
                          <a:off x="2512936" y="4803164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28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" name="Sechseck 22">
                          <a:hlinkClick r:id="rId29" action="ppaction://hlinksldjump"/>
                        </p:cNvPr>
                        <p:cNvSpPr/>
                        <p:nvPr/>
                      </p:nvSpPr>
                      <p:spPr>
                        <a:xfrm>
                          <a:off x="4503158" y="2496146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0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4" name="Sechseck 23">
                          <a:hlinkClick r:id="rId2" action="ppaction://hlinksldjump"/>
                        </p:cNvPr>
                        <p:cNvSpPr/>
                        <p:nvPr/>
                      </p:nvSpPr>
                      <p:spPr>
                        <a:xfrm>
                          <a:off x="5502933" y="3061585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1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5" name="Sechseck 24">
                          <a:hlinkClick r:id="rId32" action="ppaction://hlinksldjump"/>
                        </p:cNvPr>
                        <p:cNvSpPr/>
                        <p:nvPr/>
                      </p:nvSpPr>
                      <p:spPr>
                        <a:xfrm>
                          <a:off x="5501344" y="4195173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3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6" name="Sechseck 25">
                          <a:hlinkClick r:id="rId34" action="ppaction://hlinksldjump"/>
                        </p:cNvPr>
                        <p:cNvSpPr/>
                        <p:nvPr/>
                      </p:nvSpPr>
                      <p:spPr>
                        <a:xfrm>
                          <a:off x="5502933" y="1914122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1200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7" name="Sechseck 26">
                          <a:hlinkClick r:id="rId36" action="ppaction://hlinksldjump"/>
                        </p:cNvPr>
                        <p:cNvSpPr/>
                        <p:nvPr/>
                      </p:nvSpPr>
                      <p:spPr>
                        <a:xfrm>
                          <a:off x="4501285" y="1355972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7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8" name="Sechseck 27">
                          <a:hlinkClick r:id="rId38" action="ppaction://hlinksldjump"/>
                        </p:cNvPr>
                        <p:cNvSpPr/>
                        <p:nvPr/>
                      </p:nvSpPr>
                      <p:spPr>
                        <a:xfrm>
                          <a:off x="6488910" y="2486898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39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9" name="Sechseck 28">
                          <a:hlinkClick r:id="rId40" action="ppaction://hlinksldjump"/>
                        </p:cNvPr>
                        <p:cNvSpPr/>
                        <p:nvPr/>
                      </p:nvSpPr>
                      <p:spPr>
                        <a:xfrm>
                          <a:off x="6490204" y="3621113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41" cstate="print">
                            <a:extLst>
                              <a:ext uri="{BEBA8EAE-BF5A-486C-A8C5-ECC9F3942E4B}">
                                <a14:imgProps xmlns:a14="http://schemas.microsoft.com/office/drawing/2010/main">
                                  <a14:imgLayer r:embed="rId42">
                                    <a14:imgEffect>
                                      <a14:colorTemperature colorTemp="5300"/>
                                    </a14:imgEffect>
                                  </a14:imgLayer>
                                </a14:imgProps>
                              </a:ex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6000" b="1" dirty="0">
                            <a:solidFill>
                              <a:srgbClr val="FFFF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" name="Sechseck 29">
                          <a:hlinkClick r:id="rId43" action="ppaction://hlinksldjump"/>
                        </p:cNvPr>
                        <p:cNvSpPr/>
                        <p:nvPr/>
                      </p:nvSpPr>
                      <p:spPr>
                        <a:xfrm>
                          <a:off x="7471378" y="3084851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4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31" name="Sechseck 30">
                          <a:hlinkClick r:id="rId45" action="ppaction://hlinksldjump"/>
                        </p:cNvPr>
                        <p:cNvSpPr/>
                        <p:nvPr/>
                      </p:nvSpPr>
                      <p:spPr>
                        <a:xfrm>
                          <a:off x="6488910" y="4771465"/>
                          <a:ext cx="1295350" cy="1152586"/>
                        </a:xfrm>
                        <a:prstGeom prst="hexagon">
                          <a:avLst/>
                        </a:prstGeom>
                        <a:blipFill dpi="0" rotWithShape="1">
                          <a:blip r:embed="rId46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34" name="Sechseck 33">
                        <a:hlinkClick r:id="rId47" action="ppaction://hlinksldjump"/>
                      </p:cNvPr>
                      <p:cNvSpPr/>
                      <p:nvPr/>
                    </p:nvSpPr>
                    <p:spPr>
                      <a:xfrm>
                        <a:off x="496206" y="4152919"/>
                        <a:ext cx="1295400" cy="1152525"/>
                      </a:xfrm>
                      <a:prstGeom prst="hexagon">
                        <a:avLst/>
                      </a:prstGeom>
                      <a:blipFill dpi="0" rotWithShape="1">
                        <a:blip r:embed="rId4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4800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5" name="Sechseck 34">
                      <a:hlinkClick r:id="rId49" action="ppaction://hlinksldjump"/>
                    </p:cNvPr>
                    <p:cNvSpPr/>
                    <p:nvPr/>
                  </p:nvSpPr>
                  <p:spPr>
                    <a:xfrm>
                      <a:off x="6449930" y="1861023"/>
                      <a:ext cx="1295400" cy="1152525"/>
                    </a:xfrm>
                    <a:prstGeom prst="hexagon">
                      <a:avLst/>
                    </a:prstGeom>
                    <a:blipFill dpi="0" rotWithShape="1">
                      <a:blip r:embed="rId50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36" name="Sechseck 35">
                      <a:hlinkClick r:id="rId51" action="ppaction://hlinksldjump"/>
                    </p:cNvPr>
                    <p:cNvSpPr/>
                    <p:nvPr/>
                  </p:nvSpPr>
                  <p:spPr>
                    <a:xfrm>
                      <a:off x="7417691" y="2442351"/>
                      <a:ext cx="1295400" cy="1152525"/>
                    </a:xfrm>
                    <a:prstGeom prst="hexagon">
                      <a:avLst/>
                    </a:prstGeom>
                    <a:blipFill dpi="0" rotWithShape="1">
                      <a:blip r:embed="rId5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38" name="Sechseck 37">
                      <a:hlinkClick r:id="rId45" action="ppaction://hlinksldjump"/>
                    </p:cNvPr>
                    <p:cNvSpPr/>
                    <p:nvPr/>
                  </p:nvSpPr>
                  <p:spPr>
                    <a:xfrm>
                      <a:off x="7436204" y="4719425"/>
                      <a:ext cx="1295400" cy="1152525"/>
                    </a:xfrm>
                    <a:prstGeom prst="hexagon">
                      <a:avLst/>
                    </a:prstGeom>
                    <a:blipFill dpi="0" rotWithShape="1">
                      <a:blip r:embed="rId5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40" name="Sechseck 39">
                    <a:hlinkClick r:id="rId54" action="ppaction://hlinksldjump"/>
                  </p:cNvPr>
                  <p:cNvSpPr/>
                  <p:nvPr/>
                </p:nvSpPr>
                <p:spPr bwMode="auto">
                  <a:xfrm>
                    <a:off x="78665" y="1071446"/>
                    <a:ext cx="1427901" cy="1400045"/>
                  </a:xfrm>
                  <a:prstGeom prst="hexagon">
                    <a:avLst/>
                  </a:prstGeom>
                  <a:blipFill dpi="0" rotWithShape="1">
                    <a:blip r:embed="rId5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41" name="Sechseck 40">
                    <a:hlinkClick r:id="rId56" action="ppaction://hlinksldjump"/>
                  </p:cNvPr>
                  <p:cNvSpPr/>
                  <p:nvPr/>
                </p:nvSpPr>
                <p:spPr bwMode="auto">
                  <a:xfrm>
                    <a:off x="3358512" y="390343"/>
                    <a:ext cx="1427901" cy="1400045"/>
                  </a:xfrm>
                  <a:prstGeom prst="hexagon">
                    <a:avLst/>
                  </a:prstGeom>
                  <a:blipFill dpi="0" rotWithShape="1">
                    <a:blip r:embed="rId5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37" name="Sechseck 36">
                  <a:hlinkClick r:id="rId58" action="ppaction://hlinksldjump"/>
                </p:cNvPr>
                <p:cNvSpPr/>
                <p:nvPr/>
              </p:nvSpPr>
              <p:spPr bwMode="auto">
                <a:xfrm>
                  <a:off x="5491434" y="436889"/>
                  <a:ext cx="1427901" cy="1400045"/>
                </a:xfrm>
                <a:prstGeom prst="hexagon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de-DE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Vielfältig </a:t>
                  </a:r>
                  <a:r>
                    <a:rPr lang="de-DE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de-DE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algn="ctr">
                    <a:defRPr/>
                  </a:pPr>
                  <a:r>
                    <a:rPr lang="de-DE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wie Ihre </a:t>
                  </a:r>
                </a:p>
                <a:p>
                  <a:pPr algn="ctr">
                    <a:defRPr/>
                  </a:pPr>
                  <a:r>
                    <a:rPr lang="de-DE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Kinder</a:t>
                  </a:r>
                  <a:endParaRPr lang="de-DE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9" name="Sechseck 38">
                <a:hlinkClick r:id="rId59" action="ppaction://hlinksldjump"/>
              </p:cNvPr>
              <p:cNvSpPr/>
              <p:nvPr/>
            </p:nvSpPr>
            <p:spPr bwMode="auto">
              <a:xfrm>
                <a:off x="7682941" y="423410"/>
                <a:ext cx="1427901" cy="1400045"/>
              </a:xfrm>
              <a:prstGeom prst="hexagon">
                <a:avLst/>
              </a:prstGeom>
              <a:blipFill dpi="0" rotWithShape="1">
                <a:blip r:embed="rId6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002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>
            <a:hlinkClick r:id="rId2" action="ppaction://hlinksldjump"/>
          </p:cNvPr>
          <p:cNvSpPr/>
          <p:nvPr/>
        </p:nvSpPr>
        <p:spPr>
          <a:xfrm>
            <a:off x="1619250" y="2338388"/>
            <a:ext cx="2487613" cy="2330450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Aufnahme-</a:t>
            </a:r>
          </a:p>
          <a:p>
            <a:pPr algn="ctr">
              <a:defRPr/>
            </a:pPr>
            <a:r>
              <a:rPr lang="de-DE" sz="2200" b="1" dirty="0" err="1">
                <a:solidFill>
                  <a:srgbClr val="0000FF"/>
                </a:solidFill>
                <a:latin typeface="Arial" charset="0"/>
                <a:cs typeface="Arial" charset="0"/>
              </a:rPr>
              <a:t>kriterien</a:t>
            </a: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 err="1">
                <a:solidFill>
                  <a:srgbClr val="0000FF"/>
                </a:solidFill>
                <a:latin typeface="Arial" charset="0"/>
                <a:cs typeface="Arial" charset="0"/>
              </a:rPr>
              <a:t>Sonderpäda</a:t>
            </a: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- </a:t>
            </a:r>
          </a:p>
          <a:p>
            <a:pPr algn="ctr">
              <a:defRPr/>
            </a:pPr>
            <a:r>
              <a:rPr lang="de-DE" sz="2200" b="1" dirty="0" err="1">
                <a:solidFill>
                  <a:srgbClr val="0000FF"/>
                </a:solidFill>
                <a:latin typeface="Arial" charset="0"/>
                <a:cs typeface="Arial" charset="0"/>
              </a:rPr>
              <a:t>gogisches</a:t>
            </a: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Verfahren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4643438" y="2349500"/>
            <a:ext cx="2487612" cy="2328863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anchor="ctr"/>
          <a:lstStyle/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 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 Gesondertes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Verfahren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Stadt Bornheim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RSK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FFFF00"/>
                </a:solidFill>
                <a:latin typeface="Arial" charset="0"/>
                <a:cs typeface="Arial" charset="0"/>
              </a:rPr>
              <a:t>BR Köln  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Werden leistungsstarke Schülerinnen und Schüler entsprechend gefordert?</a:t>
            </a:r>
            <a:endParaRPr lang="de-DE" sz="32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In welchem Verhältnis steht die Zahl der Anmeldungen zu der Zahl der Aufnahmen?</a:t>
            </a: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6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Gilt bei den Anmeldungen „Kommt zuerst- mahlt zuerst“?</a:t>
            </a: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06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Wie sind die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Aufnahmechancen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für Kinder aus Alfter,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Wesseling, Bonn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und Brühl?</a:t>
            </a: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Was passiert,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wenn mein Kind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nicht aufgenommen </a:t>
            </a:r>
          </a:p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werden kann?</a:t>
            </a: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5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Ist ein späterer Wechsel auf die Europaschule möglich?</a:t>
            </a:r>
          </a:p>
        </p:txBody>
      </p:sp>
      <p:sp>
        <p:nvSpPr>
          <p:cNvPr id="3" name="Sechseck 2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835150" y="1268413"/>
            <a:ext cx="5257800" cy="511333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3200" b="1" dirty="0">
                <a:solidFill>
                  <a:srgbClr val="FFFF00"/>
                </a:solidFill>
                <a:latin typeface="Arial" charset="0"/>
                <a:cs typeface="Arial" charset="0"/>
              </a:rPr>
              <a:t>Weitere Fragen?</a:t>
            </a:r>
          </a:p>
        </p:txBody>
      </p:sp>
      <p:sp>
        <p:nvSpPr>
          <p:cNvPr id="4" name="Sechseck 3">
            <a:hlinkClick r:id="rId2" action="ppaction://hlinksldjump"/>
          </p:cNvPr>
          <p:cNvSpPr/>
          <p:nvPr/>
        </p:nvSpPr>
        <p:spPr>
          <a:xfrm>
            <a:off x="7235825" y="1341438"/>
            <a:ext cx="1655763" cy="143986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2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Häufig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gestellte </a:t>
            </a:r>
          </a:p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charset="0"/>
                <a:cs typeface="Arial" charset="0"/>
              </a:rPr>
              <a:t>Fragen</a:t>
            </a:r>
          </a:p>
          <a:p>
            <a:pPr algn="ctr">
              <a:defRPr/>
            </a:pPr>
            <a:endParaRPr lang="de-DE" sz="20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chseck 5">
            <a:hlinkClick r:id="rId3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8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uppieren 1"/>
          <p:cNvGrpSpPr>
            <a:grpSpLocks/>
          </p:cNvGrpSpPr>
          <p:nvPr/>
        </p:nvGrpSpPr>
        <p:grpSpPr bwMode="auto">
          <a:xfrm>
            <a:off x="1555750" y="457200"/>
            <a:ext cx="5915025" cy="6310313"/>
            <a:chOff x="1555651" y="241152"/>
            <a:chExt cx="5914900" cy="6310424"/>
          </a:xfrm>
        </p:grpSpPr>
        <p:sp>
          <p:nvSpPr>
            <p:cNvPr id="3" name="Sechseck 2"/>
            <p:cNvSpPr/>
            <p:nvPr/>
          </p:nvSpPr>
          <p:spPr>
            <a:xfrm>
              <a:off x="3355838" y="241152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Bornheim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Schulstr. 2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0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07.11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Sechtem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Roisdorf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Schulstr. 1</a:t>
              </a: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08.11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Walberberg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Merten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Sunny</a:t>
              </a: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68582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Rösberg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Schulstr. 2</a:t>
              </a: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5838" y="4449689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09.11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Waldorf 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Hersel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Schulstr. 3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1591825" y="1303272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11.11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ALLE </a:t>
              </a: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Aula</a:t>
              </a: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9" name="Sechseck 8"/>
          <p:cNvSpPr/>
          <p:nvPr/>
        </p:nvSpPr>
        <p:spPr bwMode="auto">
          <a:xfrm>
            <a:off x="3392150" y="2581402"/>
            <a:ext cx="2305050" cy="2101850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 der offenen Tür</a:t>
            </a:r>
          </a:p>
        </p:txBody>
      </p:sp>
      <p:sp>
        <p:nvSpPr>
          <p:cNvPr id="10" name="Sechseck 9">
            <a:hlinkClick r:id="rId2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3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2268538" y="1341438"/>
            <a:ext cx="4248150" cy="4103687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endParaRPr lang="de-DE" altLang="de-DE" sz="2800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de-DE" altLang="de-DE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Vielen Dank</a:t>
            </a:r>
          </a:p>
          <a:p>
            <a:pPr algn="ctr">
              <a:defRPr/>
            </a:pPr>
            <a:r>
              <a:rPr lang="de-DE" altLang="de-DE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für Ihre Aufmerksamkeit</a:t>
            </a:r>
          </a:p>
          <a:p>
            <a:pPr algn="ctr">
              <a:defRPr/>
            </a:pPr>
            <a:endParaRPr lang="de-DE" altLang="de-DE" sz="2800" b="1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de-DE" b="1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de-DE" b="1" dirty="0">
              <a:solidFill>
                <a:srgbClr val="FFFF00"/>
              </a:solidFill>
            </a:endParaRPr>
          </a:p>
        </p:txBody>
      </p:sp>
      <p:sp>
        <p:nvSpPr>
          <p:cNvPr id="4" name="Sechseck 3">
            <a:hlinkClick r:id="rId2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591419" y="357833"/>
            <a:ext cx="7667625" cy="6303962"/>
            <a:chOff x="563563" y="131763"/>
            <a:chExt cx="7667625" cy="6303962"/>
          </a:xfrm>
        </p:grpSpPr>
        <p:grpSp>
          <p:nvGrpSpPr>
            <p:cNvPr id="6146" name="Gruppieren 13"/>
            <p:cNvGrpSpPr>
              <a:grpSpLocks/>
            </p:cNvGrpSpPr>
            <p:nvPr/>
          </p:nvGrpSpPr>
          <p:grpSpPr bwMode="auto">
            <a:xfrm>
              <a:off x="563563" y="1182688"/>
              <a:ext cx="7667625" cy="5253037"/>
              <a:chOff x="1475656" y="1449078"/>
              <a:chExt cx="7668344" cy="5253230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475656" y="4595619"/>
                <a:ext cx="2303678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7200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Schul-restaurant</a:t>
                </a: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6840321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Schulbusse</a:t>
                </a: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6840321" y="1449078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45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Minuten</a:t>
                </a: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3239533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Inklusiv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5039927" y="2500042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Ganztag</a:t>
                </a: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244297" y="1452253"/>
                <a:ext cx="2305266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Gesamt-schule</a:t>
                </a: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5043102" y="4600381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3 </a:t>
                </a: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Langtage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Kurztage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Sechseck 9"/>
              <p:cNvSpPr/>
              <p:nvPr/>
            </p:nvSpPr>
            <p:spPr>
              <a:xfrm>
                <a:off x="1475656" y="2493691"/>
                <a:ext cx="2303678" cy="2101927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" name="Sechseck 11"/>
            <p:cNvSpPr/>
            <p:nvPr/>
          </p:nvSpPr>
          <p:spPr bwMode="auto">
            <a:xfrm>
              <a:off x="4130675" y="131763"/>
              <a:ext cx="2305050" cy="2101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Eckdaten</a:t>
              </a: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uppieren 1"/>
          <p:cNvGrpSpPr>
            <a:grpSpLocks/>
          </p:cNvGrpSpPr>
          <p:nvPr/>
        </p:nvGrpSpPr>
        <p:grpSpPr bwMode="auto">
          <a:xfrm>
            <a:off x="1554800" y="1073151"/>
            <a:ext cx="5915025" cy="5262785"/>
            <a:chOff x="1555651" y="237756"/>
            <a:chExt cx="5914900" cy="5262877"/>
          </a:xfrm>
        </p:grpSpPr>
        <p:sp>
          <p:nvSpPr>
            <p:cNvPr id="3" name="Sechseck 2"/>
            <p:cNvSpPr/>
            <p:nvPr/>
          </p:nvSpPr>
          <p:spPr>
            <a:xfrm>
              <a:off x="1555651" y="1295271"/>
              <a:ext cx="2305001" cy="2101887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Brauchtums-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pflege</a:t>
              </a:r>
              <a:endParaRPr lang="de-DE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1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Kostüm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wettbewerb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Lehrerballett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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97157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36000" anchor="t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Ihr Beitrag?!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7486" y="237756"/>
              <a:ext cx="2305001" cy="2101887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3355838" y="2346215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Karnevals-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sitzung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Sechseck 8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uppieren 1"/>
          <p:cNvGrpSpPr>
            <a:grpSpLocks/>
          </p:cNvGrpSpPr>
          <p:nvPr/>
        </p:nvGrpSpPr>
        <p:grpSpPr bwMode="auto">
          <a:xfrm>
            <a:off x="1554800" y="1073151"/>
            <a:ext cx="5915025" cy="5262785"/>
            <a:chOff x="1555651" y="237756"/>
            <a:chExt cx="5914900" cy="5262877"/>
          </a:xfrm>
        </p:grpSpPr>
        <p:sp>
          <p:nvSpPr>
            <p:cNvPr id="3" name="Sechseck 2"/>
            <p:cNvSpPr/>
            <p:nvPr/>
          </p:nvSpPr>
          <p:spPr>
            <a:xfrm>
              <a:off x="1555651" y="1295271"/>
              <a:ext cx="2305001" cy="2101887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Schulsanitäter</a:t>
              </a:r>
              <a:endParaRPr lang="de-DE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1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Kooperation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Maltesern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Rufbereitschaft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97157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36000" anchor="t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Unter-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stützung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bei 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Veran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staltungen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7486" y="237756"/>
              <a:ext cx="2305001" cy="2101887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3355838" y="2346215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Regelmäßige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Schulungen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Sechseck 8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8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chseck 8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755576" y="1049193"/>
            <a:ext cx="7705650" cy="5262785"/>
            <a:chOff x="755576" y="1049193"/>
            <a:chExt cx="7705650" cy="5262785"/>
          </a:xfrm>
        </p:grpSpPr>
        <p:grpSp>
          <p:nvGrpSpPr>
            <p:cNvPr id="2" name="Gruppieren 1"/>
            <p:cNvGrpSpPr/>
            <p:nvPr/>
          </p:nvGrpSpPr>
          <p:grpSpPr>
            <a:xfrm>
              <a:off x="755576" y="1049193"/>
              <a:ext cx="7705650" cy="5262785"/>
              <a:chOff x="755576" y="1049193"/>
              <a:chExt cx="7705650" cy="5262785"/>
            </a:xfrm>
          </p:grpSpPr>
          <p:grpSp>
            <p:nvGrpSpPr>
              <p:cNvPr id="22530" name="Gruppieren 1"/>
              <p:cNvGrpSpPr>
                <a:grpSpLocks/>
              </p:cNvGrpSpPr>
              <p:nvPr/>
            </p:nvGrpSpPr>
            <p:grpSpPr bwMode="auto">
              <a:xfrm>
                <a:off x="755576" y="1049193"/>
                <a:ext cx="5915025" cy="5262785"/>
                <a:chOff x="1555651" y="237756"/>
                <a:chExt cx="5914900" cy="5262877"/>
              </a:xfrm>
            </p:grpSpPr>
            <p:sp>
              <p:nvSpPr>
                <p:cNvPr id="3" name="Sechseck 2"/>
                <p:cNvSpPr/>
                <p:nvPr/>
              </p:nvSpPr>
              <p:spPr>
                <a:xfrm>
                  <a:off x="1555651" y="1295271"/>
                  <a:ext cx="2305001" cy="2101887"/>
                </a:xfrm>
                <a:prstGeom prst="hexagon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24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Mediothek</a:t>
                  </a:r>
                  <a:endParaRPr lang="de-DE" sz="22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4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" name="Sechseck 3"/>
                <p:cNvSpPr/>
                <p:nvPr/>
              </p:nvSpPr>
              <p:spPr>
                <a:xfrm>
                  <a:off x="5148088" y="1295271"/>
                  <a:ext cx="2305001" cy="2101887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Bibliothekarin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" name="Sechseck 4"/>
                <p:cNvSpPr/>
                <p:nvPr/>
              </p:nvSpPr>
              <p:spPr>
                <a:xfrm>
                  <a:off x="5165550" y="3400333"/>
                  <a:ext cx="2305001" cy="210030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Selbstlern-</a:t>
                  </a:r>
                </a:p>
                <a:p>
                  <a:pPr algn="ctr">
                    <a:defRPr/>
                  </a:pPr>
                  <a:r>
                    <a:rPr lang="de-DE" sz="2200" b="1" dirty="0" err="1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zentrum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PC 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Arbeits-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plätze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" name="Sechseck 5"/>
                <p:cNvSpPr/>
                <p:nvPr/>
              </p:nvSpPr>
              <p:spPr>
                <a:xfrm>
                  <a:off x="1555651" y="3397157"/>
                  <a:ext cx="2305001" cy="210030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36000" anchor="t"/>
                <a:lstStyle/>
                <a:p>
                  <a:pPr algn="ctr">
                    <a:defRPr/>
                  </a:pPr>
                  <a:endPara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120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Zeitschriften </a:t>
                  </a:r>
                </a:p>
              </p:txBody>
            </p:sp>
            <p:sp>
              <p:nvSpPr>
                <p:cNvPr id="7" name="Sechseck 6"/>
                <p:cNvSpPr/>
                <p:nvPr/>
              </p:nvSpPr>
              <p:spPr>
                <a:xfrm>
                  <a:off x="3357486" y="237756"/>
                  <a:ext cx="2305001" cy="2101887"/>
                </a:xfrm>
                <a:prstGeom prst="hexagon">
                  <a:avLst/>
                </a:prstGeom>
                <a:blipFill dpi="0"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sz="22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Sechseck 7"/>
                <p:cNvSpPr/>
                <p:nvPr/>
              </p:nvSpPr>
              <p:spPr>
                <a:xfrm>
                  <a:off x="3355838" y="2346215"/>
                  <a:ext cx="2305001" cy="2101887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12.000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Bücher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Sechseck 9"/>
              <p:cNvSpPr/>
              <p:nvPr/>
            </p:nvSpPr>
            <p:spPr bwMode="auto">
              <a:xfrm>
                <a:off x="6156176" y="3151043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Neubau 2020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" name="Sechseck 11"/>
            <p:cNvSpPr/>
            <p:nvPr/>
          </p:nvSpPr>
          <p:spPr bwMode="auto">
            <a:xfrm>
              <a:off x="6156176" y="1058047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Mithilfe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gesucht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6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chseck 19">
            <a:hlinkClick r:id="rId2" action="ppaction://hlinksldjump"/>
          </p:cNvPr>
          <p:cNvSpPr/>
          <p:nvPr/>
        </p:nvSpPr>
        <p:spPr bwMode="auto">
          <a:xfrm>
            <a:off x="5987691" y="6093296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79512" y="114692"/>
            <a:ext cx="8845305" cy="6743308"/>
            <a:chOff x="145132" y="99814"/>
            <a:chExt cx="8845305" cy="674330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45132" y="99814"/>
              <a:ext cx="8845305" cy="6743308"/>
              <a:chOff x="145132" y="99814"/>
              <a:chExt cx="8845305" cy="6743308"/>
            </a:xfrm>
          </p:grpSpPr>
          <p:grpSp>
            <p:nvGrpSpPr>
              <p:cNvPr id="2" name="Gruppieren 1"/>
              <p:cNvGrpSpPr/>
              <p:nvPr/>
            </p:nvGrpSpPr>
            <p:grpSpPr>
              <a:xfrm>
                <a:off x="145132" y="99814"/>
                <a:ext cx="8818563" cy="6743308"/>
                <a:chOff x="-12700" y="94456"/>
                <a:chExt cx="8818563" cy="6743308"/>
              </a:xfrm>
            </p:grpSpPr>
            <p:grpSp>
              <p:nvGrpSpPr>
                <p:cNvPr id="16387" name="Gruppieren 16"/>
                <p:cNvGrpSpPr>
                  <a:grpSpLocks/>
                </p:cNvGrpSpPr>
                <p:nvPr/>
              </p:nvGrpSpPr>
              <p:grpSpPr bwMode="auto">
                <a:xfrm>
                  <a:off x="-12700" y="1051719"/>
                  <a:ext cx="8818563" cy="5786045"/>
                  <a:chOff x="-30957" y="1052735"/>
                  <a:chExt cx="9499501" cy="6147954"/>
                </a:xfrm>
              </p:grpSpPr>
              <p:grpSp>
                <p:nvGrpSpPr>
                  <p:cNvPr id="16388" name="Gruppieren 1"/>
                  <p:cNvGrpSpPr>
                    <a:grpSpLocks/>
                  </p:cNvGrpSpPr>
                  <p:nvPr/>
                </p:nvGrpSpPr>
                <p:grpSpPr bwMode="auto">
                  <a:xfrm>
                    <a:off x="-25826" y="1056108"/>
                    <a:ext cx="9494370" cy="6144581"/>
                    <a:chOff x="684135" y="538199"/>
                    <a:chExt cx="9494370" cy="6324281"/>
                  </a:xfrm>
                </p:grpSpPr>
                <p:grpSp>
                  <p:nvGrpSpPr>
                    <p:cNvPr id="16390" name="Gruppieren 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4135" y="1583490"/>
                      <a:ext cx="9494370" cy="5278990"/>
                      <a:chOff x="-4319" y="1050853"/>
                      <a:chExt cx="9494370" cy="5278990"/>
                    </a:xfrm>
                  </p:grpSpPr>
                  <p:grpSp>
                    <p:nvGrpSpPr>
                      <p:cNvPr id="16392" name="Gruppieren 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4319" y="1050853"/>
                        <a:ext cx="7703915" cy="5278990"/>
                        <a:chOff x="180079" y="1265339"/>
                        <a:chExt cx="7703915" cy="5278990"/>
                      </a:xfrm>
                    </p:grpSpPr>
                    <p:sp>
                      <p:nvSpPr>
                        <p:cNvPr id="7" name="Sechseck 6"/>
                        <p:cNvSpPr/>
                        <p:nvPr/>
                      </p:nvSpPr>
                      <p:spPr>
                        <a:xfrm>
                          <a:off x="180079" y="2317289"/>
                          <a:ext cx="2303479" cy="2102449"/>
                        </a:xfrm>
                        <a:prstGeom prst="hexagon">
                          <a:avLst/>
                        </a:prstGeom>
                        <a:solidFill>
                          <a:srgbClr val="0000FF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lIns="0" rIns="0" anchor="ctr"/>
                        <a:lstStyle/>
                        <a:p>
                          <a:pPr algn="ctr">
                            <a:defRPr/>
                          </a:pPr>
                          <a:r>
                            <a:rPr lang="de-DE" sz="2200" b="1" dirty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Prof.</a:t>
                          </a:r>
                        </a:p>
                        <a:p>
                          <a:pPr algn="ctr">
                            <a:defRPr/>
                          </a:pPr>
                          <a:r>
                            <a:rPr lang="de-DE" sz="2200" b="1" dirty="0" smtClean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Neil</a:t>
                          </a:r>
                        </a:p>
                        <a:p>
                          <a:pPr algn="ctr">
                            <a:defRPr/>
                          </a:pPr>
                          <a:r>
                            <a:rPr lang="de-DE" sz="2200" b="1" dirty="0" smtClean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Postmann</a:t>
                          </a: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" name="Sechseck 7"/>
                        <p:cNvSpPr/>
                        <p:nvPr/>
                      </p:nvSpPr>
                      <p:spPr>
                        <a:xfrm>
                          <a:off x="5580515" y="3367646"/>
                          <a:ext cx="2303479" cy="2102450"/>
                        </a:xfrm>
                        <a:prstGeom prst="hexagon">
                          <a:avLst/>
                        </a:prstGeom>
                        <a:blipFill dpi="0" rotWithShape="1">
                          <a:blip r:embed="rId3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wrap="none" lIns="0" rIns="0" anchor="ctr"/>
                        <a:lstStyle/>
                        <a:p>
                          <a:pPr algn="ctr">
                            <a:defRPr/>
                          </a:pPr>
                          <a:endParaRPr lang="de-DE" sz="2300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9" name="Sechseck 8"/>
                        <p:cNvSpPr/>
                        <p:nvPr/>
                      </p:nvSpPr>
                      <p:spPr>
                        <a:xfrm>
                          <a:off x="5580515" y="1265339"/>
                          <a:ext cx="2303479" cy="2100713"/>
                        </a:xfrm>
                        <a:prstGeom prst="hexagon">
                          <a:avLst/>
                        </a:prstGeom>
                        <a:blipFill dpi="0" rotWithShape="1">
                          <a:blip r:embed="rId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lIns="0" rIns="0" anchor="ctr"/>
                        <a:lstStyle/>
                        <a:p>
                          <a:pPr algn="ctr">
                            <a:defRPr/>
                          </a:pP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" name="Sechseck 9"/>
                        <p:cNvSpPr/>
                        <p:nvPr/>
                      </p:nvSpPr>
                      <p:spPr>
                        <a:xfrm>
                          <a:off x="1980793" y="3367646"/>
                          <a:ext cx="2303480" cy="2102450"/>
                        </a:xfrm>
                        <a:prstGeom prst="hexagon">
                          <a:avLst/>
                        </a:prstGeom>
                        <a:blipFill dpi="0" rotWithShape="1">
                          <a:blip r:embed="rId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1" name="Sechseck 10"/>
                        <p:cNvSpPr/>
                        <p:nvPr/>
                      </p:nvSpPr>
                      <p:spPr>
                        <a:xfrm>
                          <a:off x="183497" y="4441880"/>
                          <a:ext cx="2303480" cy="2102449"/>
                        </a:xfrm>
                        <a:prstGeom prst="hexagon">
                          <a:avLst/>
                        </a:prstGeom>
                        <a:blipFill dpi="0" rotWithShape="1">
                          <a:blip r:embed="rId6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a:blip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2" name="Sechseck 11"/>
                        <p:cNvSpPr/>
                        <p:nvPr/>
                      </p:nvSpPr>
                      <p:spPr>
                        <a:xfrm>
                          <a:off x="1985924" y="1270404"/>
                          <a:ext cx="2303479" cy="2102450"/>
                        </a:xfrm>
                        <a:prstGeom prst="hexagon">
                          <a:avLst/>
                        </a:prstGeom>
                        <a:solidFill>
                          <a:srgbClr val="0000FF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de-DE" sz="2000" b="1" dirty="0">
                            <a:solidFill>
                              <a:srgbClr val="FFFF00"/>
                            </a:solidFill>
                          </a:endParaRPr>
                        </a:p>
                        <a:p>
                          <a:pPr algn="ctr">
                            <a:defRPr/>
                          </a:pPr>
                          <a:r>
                            <a:rPr lang="de-DE" sz="2200" b="1" dirty="0" smtClean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Lea Rabin</a:t>
                          </a: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>
                            <a:defRPr/>
                          </a:pPr>
                          <a:endParaRPr lang="de-DE" sz="2300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3" name="Sechseck 12"/>
                        <p:cNvSpPr/>
                        <p:nvPr/>
                      </p:nvSpPr>
                      <p:spPr>
                        <a:xfrm>
                          <a:off x="3783219" y="4419739"/>
                          <a:ext cx="2303480" cy="2100713"/>
                        </a:xfrm>
                        <a:prstGeom prst="hexagon">
                          <a:avLst/>
                        </a:prstGeom>
                        <a:solidFill>
                          <a:srgbClr val="0000FF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lIns="0" rIns="0" anchor="ctr"/>
                        <a:lstStyle/>
                        <a:p>
                          <a:pPr algn="ctr">
                            <a:defRPr/>
                          </a:pPr>
                          <a:r>
                            <a:rPr lang="de-DE" sz="2200" b="1" dirty="0" smtClean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Die Maus</a:t>
                          </a:r>
                        </a:p>
                        <a:p>
                          <a:pPr algn="ctr">
                            <a:defRPr/>
                          </a:pPr>
                          <a:r>
                            <a:rPr lang="de-DE" sz="2200" b="1" dirty="0" smtClean="0">
                              <a:solidFill>
                                <a:srgbClr val="FFFF00"/>
                              </a:solidFill>
                              <a:latin typeface="Arial" pitchFamily="34" charset="0"/>
                              <a:cs typeface="Arial" pitchFamily="34" charset="0"/>
                              <a:sym typeface="Wingdings" panose="05000000000000000000" pitchFamily="2" charset="2"/>
                            </a:rPr>
                            <a:t></a:t>
                          </a:r>
                          <a:endParaRPr lang="de-DE" sz="2200" b="1" dirty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6" name="Sechseck 5"/>
                      <p:cNvSpPr/>
                      <p:nvPr/>
                    </p:nvSpPr>
                    <p:spPr>
                      <a:xfrm>
                        <a:off x="7186571" y="2102803"/>
                        <a:ext cx="2303480" cy="2102449"/>
                      </a:xfrm>
                      <a:prstGeom prst="hexagon">
                        <a:avLst/>
                      </a:prstGeom>
                      <a:solidFill>
                        <a:srgbClr val="0000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  <a:p>
                        <a:pPr algn="ctr">
                          <a:defRPr/>
                        </a:pPr>
                        <a:r>
                          <a:rPr lang="de-DE" sz="2200" b="1" dirty="0" smtClean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Prof.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 smtClean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Horst Eberhard</a:t>
                        </a:r>
                      </a:p>
                      <a:p>
                        <a:pPr algn="ctr">
                          <a:defRPr/>
                        </a:pPr>
                        <a:r>
                          <a:rPr lang="de-DE" sz="2200" b="1" dirty="0" smtClean="0">
                            <a:solidFill>
                              <a:srgbClr val="FFFF00"/>
                            </a:solidFill>
                            <a:latin typeface="Arial" pitchFamily="34" charset="0"/>
                            <a:cs typeface="Arial" pitchFamily="34" charset="0"/>
                          </a:rPr>
                          <a:t>Richter</a:t>
                        </a:r>
                        <a:endPara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endParaRPr>
                      </a:p>
                      <a:p>
                        <a:pPr algn="ctr">
                          <a:defRPr/>
                        </a:pPr>
                        <a:endParaRPr lang="de-DE" sz="24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4" name="Sechseck 3"/>
                    <p:cNvSpPr/>
                    <p:nvPr/>
                  </p:nvSpPr>
                  <p:spPr>
                    <a:xfrm>
                      <a:off x="4283855" y="538199"/>
                      <a:ext cx="2305189" cy="2100713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Astrid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Lindgren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5" name="Sechseck 14"/>
                  <p:cNvSpPr/>
                  <p:nvPr/>
                </p:nvSpPr>
                <p:spPr>
                  <a:xfrm>
                    <a:off x="-30957" y="1052735"/>
                    <a:ext cx="2303480" cy="2041023"/>
                  </a:xfrm>
                  <a:prstGeom prst="hexagon">
                    <a:avLst/>
                  </a:prstGeom>
                  <a:blipFill dpi="0" rotWithShape="1"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20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endParaRPr lang="de-DE" sz="23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17" name="Sechseck 16"/>
                <p:cNvSpPr/>
                <p:nvPr/>
              </p:nvSpPr>
              <p:spPr bwMode="auto">
                <a:xfrm>
                  <a:off x="5015285" y="94456"/>
                  <a:ext cx="2139950" cy="1920875"/>
                </a:xfrm>
                <a:prstGeom prst="hexagon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rPr>
                    <a:t>Der 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rPr>
                    <a:t>Bornheimer</a:t>
                  </a:r>
                  <a:endParaRPr lang="de-DE" sz="22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9" name="Sechseck 18"/>
              <p:cNvSpPr/>
              <p:nvPr/>
            </p:nvSpPr>
            <p:spPr bwMode="auto">
              <a:xfrm>
                <a:off x="6852075" y="1045639"/>
                <a:ext cx="2138362" cy="1920875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Ranga</a:t>
                </a:r>
                <a:endPara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Yogeshwar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Sechseck 20"/>
              <p:cNvSpPr/>
              <p:nvPr/>
            </p:nvSpPr>
            <p:spPr bwMode="auto">
              <a:xfrm>
                <a:off x="3509955" y="2992347"/>
                <a:ext cx="2138362" cy="1920875"/>
              </a:xfrm>
              <a:prstGeom prst="hexagon">
                <a:avLst/>
              </a:prstGeom>
              <a:blipFill dpi="0"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" name="Sechseck 21"/>
            <p:cNvSpPr/>
            <p:nvPr/>
          </p:nvSpPr>
          <p:spPr bwMode="auto">
            <a:xfrm>
              <a:off x="6825331" y="4898033"/>
              <a:ext cx="2138363" cy="1922462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Prof.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Schleicher</a:t>
              </a:r>
              <a:endParaRPr lang="de-DE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12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uppieren 1"/>
          <p:cNvGrpSpPr>
            <a:grpSpLocks/>
          </p:cNvGrpSpPr>
          <p:nvPr/>
        </p:nvGrpSpPr>
        <p:grpSpPr bwMode="auto">
          <a:xfrm>
            <a:off x="1554800" y="1073151"/>
            <a:ext cx="5915025" cy="5262785"/>
            <a:chOff x="1555651" y="237756"/>
            <a:chExt cx="5914900" cy="5262877"/>
          </a:xfrm>
        </p:grpSpPr>
        <p:sp>
          <p:nvSpPr>
            <p:cNvPr id="3" name="Sechseck 2"/>
            <p:cNvSpPr/>
            <p:nvPr/>
          </p:nvSpPr>
          <p:spPr>
            <a:xfrm>
              <a:off x="1555651" y="1295271"/>
              <a:ext cx="2305001" cy="2101887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0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Sunny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Schulrestaurant</a:t>
              </a: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1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Cateringservice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Theisen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Salatbar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97157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36000" anchor="t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3,50 </a:t>
              </a: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 </a:t>
              </a:r>
            </a:p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7486" y="237756"/>
              <a:ext cx="2305001" cy="2101887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3355838" y="2346215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Menüs </a:t>
              </a: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zur Auswahl</a:t>
              </a: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Sechseck 9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6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uppieren 1"/>
          <p:cNvGrpSpPr>
            <a:grpSpLocks/>
          </p:cNvGrpSpPr>
          <p:nvPr/>
        </p:nvGrpSpPr>
        <p:grpSpPr bwMode="auto">
          <a:xfrm>
            <a:off x="1554800" y="1073151"/>
            <a:ext cx="5915025" cy="5262785"/>
            <a:chOff x="1555651" y="237756"/>
            <a:chExt cx="5914900" cy="5262877"/>
          </a:xfrm>
        </p:grpSpPr>
        <p:sp>
          <p:nvSpPr>
            <p:cNvPr id="3" name="Sechseck 2"/>
            <p:cNvSpPr/>
            <p:nvPr/>
          </p:nvSpPr>
          <p:spPr>
            <a:xfrm>
              <a:off x="1555651" y="1295271"/>
              <a:ext cx="2305001" cy="2101887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Miteinander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Füreinander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Gemeinsam</a:t>
              </a:r>
              <a:endParaRPr lang="de-DE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1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SchülerInnen</a:t>
              </a: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elfen</a:t>
              </a:r>
            </a:p>
            <a:p>
              <a:pPr algn="ctr">
                <a:defRPr/>
              </a:pPr>
              <a:r>
                <a:rPr lang="de-DE" sz="2200" b="1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SchülerInnen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Patenschaften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97157"/>
              <a:ext cx="2305001" cy="2100300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36000" anchor="t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7486" y="237756"/>
              <a:ext cx="2305001" cy="2101887"/>
            </a:xfrm>
            <a:prstGeom prst="hexagon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3355838" y="2346215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Gegenseitige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Unterstützung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Sechseck 8">
            <a:hlinkClick r:id="rId4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5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uppieren 1"/>
          <p:cNvGrpSpPr>
            <a:grpSpLocks/>
          </p:cNvGrpSpPr>
          <p:nvPr/>
        </p:nvGrpSpPr>
        <p:grpSpPr bwMode="auto">
          <a:xfrm>
            <a:off x="1554800" y="1073151"/>
            <a:ext cx="5915025" cy="5262785"/>
            <a:chOff x="1555651" y="237756"/>
            <a:chExt cx="5914900" cy="5262877"/>
          </a:xfrm>
        </p:grpSpPr>
        <p:sp>
          <p:nvSpPr>
            <p:cNvPr id="3" name="Sechseck 2"/>
            <p:cNvSpPr/>
            <p:nvPr/>
          </p:nvSpPr>
          <p:spPr>
            <a:xfrm>
              <a:off x="1555651" y="1295271"/>
              <a:ext cx="2305001" cy="2101887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Kunst</a:t>
              </a:r>
              <a:endParaRPr lang="de-DE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4" name="Sechseck 3"/>
            <p:cNvSpPr/>
            <p:nvPr/>
          </p:nvSpPr>
          <p:spPr>
            <a:xfrm>
              <a:off x="5148088" y="1295271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Kooperation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Künstlern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  <p:sp>
          <p:nvSpPr>
            <p:cNvPr id="5" name="Sechseck 4"/>
            <p:cNvSpPr/>
            <p:nvPr/>
          </p:nvSpPr>
          <p:spPr>
            <a:xfrm>
              <a:off x="5165550" y="3400333"/>
              <a:ext cx="2305001" cy="2100300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555651" y="3397157"/>
              <a:ext cx="2305001" cy="210030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36000" anchor="t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Kunst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Leistungskurs</a:t>
              </a:r>
            </a:p>
          </p:txBody>
        </p:sp>
        <p:sp>
          <p:nvSpPr>
            <p:cNvPr id="7" name="Sechseck 6"/>
            <p:cNvSpPr/>
            <p:nvPr/>
          </p:nvSpPr>
          <p:spPr>
            <a:xfrm>
              <a:off x="3357486" y="237756"/>
              <a:ext cx="2305001" cy="2101887"/>
            </a:xfrm>
            <a:prstGeom prst="hexagon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3355838" y="2346215"/>
              <a:ext cx="2305001" cy="2101887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Gestaltung 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der Schule 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Sechseck 8">
            <a:hlinkClick r:id="rId4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611560" y="1066799"/>
            <a:ext cx="7705650" cy="5262785"/>
            <a:chOff x="611560" y="1066799"/>
            <a:chExt cx="7705650" cy="5262785"/>
          </a:xfrm>
        </p:grpSpPr>
        <p:grpSp>
          <p:nvGrpSpPr>
            <p:cNvPr id="22530" name="Gruppieren 1"/>
            <p:cNvGrpSpPr>
              <a:grpSpLocks/>
            </p:cNvGrpSpPr>
            <p:nvPr/>
          </p:nvGrpSpPr>
          <p:grpSpPr bwMode="auto">
            <a:xfrm>
              <a:off x="611560" y="1066799"/>
              <a:ext cx="5915025" cy="5262785"/>
              <a:chOff x="1555651" y="237756"/>
              <a:chExt cx="5914900" cy="5262877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555651" y="1295271"/>
                <a:ext cx="2305001" cy="2101887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 Jahre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Europaschule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Bornheim</a:t>
                </a:r>
                <a:endParaRPr lang="de-DE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5148088" y="1295271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Glückwunsch,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Sie haben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gewonnen!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5165550" y="3400333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Gegenwart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1555651" y="3397157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36000" anchor="t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Hörbuch</a:t>
                </a: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3357486" y="237756"/>
                <a:ext cx="2305001" cy="2101887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355838" y="2346215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Bild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Festschrift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Sechseck 8"/>
            <p:cNvSpPr/>
            <p:nvPr/>
          </p:nvSpPr>
          <p:spPr bwMode="auto">
            <a:xfrm>
              <a:off x="6012160" y="3150191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Geschichte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1" name="Sechseck 10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7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611560" y="1066799"/>
            <a:ext cx="7705650" cy="5262785"/>
            <a:chOff x="611560" y="1066799"/>
            <a:chExt cx="7705650" cy="5262785"/>
          </a:xfrm>
        </p:grpSpPr>
        <p:grpSp>
          <p:nvGrpSpPr>
            <p:cNvPr id="22530" name="Gruppieren 1"/>
            <p:cNvGrpSpPr>
              <a:grpSpLocks/>
            </p:cNvGrpSpPr>
            <p:nvPr/>
          </p:nvGrpSpPr>
          <p:grpSpPr bwMode="auto">
            <a:xfrm>
              <a:off x="611560" y="1066799"/>
              <a:ext cx="5915025" cy="5262785"/>
              <a:chOff x="1555651" y="237756"/>
              <a:chExt cx="5914900" cy="5262877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555651" y="1295271"/>
                <a:ext cx="2305001" cy="2101887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Förderverein</a:t>
                </a:r>
                <a:endParaRPr lang="de-DE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5148088" y="1295271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Individuelle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Hilfe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5165550" y="3400333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t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NW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Assistentin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1555651" y="3397157"/>
                <a:ext cx="2305001" cy="210030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36000" anchor="t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Projekte</a:t>
                </a: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3357486" y="237756"/>
                <a:ext cx="2305001" cy="2101887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355838" y="2346215"/>
                <a:ext cx="2305001" cy="210188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Medien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Sechseck 8"/>
            <p:cNvSpPr/>
            <p:nvPr/>
          </p:nvSpPr>
          <p:spPr bwMode="auto">
            <a:xfrm>
              <a:off x="6012160" y="3150191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Schulhof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1" name="Sechseck 10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7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chseck 10">
            <a:hlinkClick r:id="rId2" action="ppaction://hlinksldjump"/>
          </p:cNvPr>
          <p:cNvSpPr/>
          <p:nvPr/>
        </p:nvSpPr>
        <p:spPr bwMode="auto">
          <a:xfrm>
            <a:off x="5680387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403648" y="404664"/>
            <a:ext cx="7698100" cy="6336795"/>
            <a:chOff x="-344725" y="404664"/>
            <a:chExt cx="7698100" cy="6336795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-344725" y="427749"/>
              <a:ext cx="7698100" cy="6313710"/>
              <a:chOff x="-1783075" y="186774"/>
              <a:chExt cx="7698100" cy="6313710"/>
            </a:xfrm>
          </p:grpSpPr>
          <p:sp>
            <p:nvSpPr>
              <p:cNvPr id="12" name="Sechseck 11"/>
              <p:cNvSpPr/>
              <p:nvPr/>
            </p:nvSpPr>
            <p:spPr bwMode="auto">
              <a:xfrm>
                <a:off x="-1762894" y="1209710"/>
                <a:ext cx="2305050" cy="2101850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Naturwissen-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schaften</a:t>
                </a:r>
                <a:endParaRPr lang="de-DE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0" name="Gruppieren 9"/>
              <p:cNvGrpSpPr/>
              <p:nvPr/>
            </p:nvGrpSpPr>
            <p:grpSpPr>
              <a:xfrm>
                <a:off x="-1783075" y="186774"/>
                <a:ext cx="7698100" cy="6313710"/>
                <a:chOff x="-1171515" y="15874"/>
                <a:chExt cx="7698100" cy="6313710"/>
              </a:xfrm>
            </p:grpSpPr>
            <p:grpSp>
              <p:nvGrpSpPr>
                <p:cNvPr id="2" name="Gruppieren 1"/>
                <p:cNvGrpSpPr/>
                <p:nvPr/>
              </p:nvGrpSpPr>
              <p:grpSpPr>
                <a:xfrm>
                  <a:off x="-1171515" y="1066799"/>
                  <a:ext cx="7698100" cy="5262785"/>
                  <a:chOff x="-1171515" y="1066799"/>
                  <a:chExt cx="7698100" cy="5262785"/>
                </a:xfrm>
              </p:grpSpPr>
              <p:grpSp>
                <p:nvGrpSpPr>
                  <p:cNvPr id="22530" name="Gruppieren 1"/>
                  <p:cNvGrpSpPr>
                    <a:grpSpLocks/>
                  </p:cNvGrpSpPr>
                  <p:nvPr/>
                </p:nvGrpSpPr>
                <p:grpSpPr bwMode="auto">
                  <a:xfrm>
                    <a:off x="611560" y="1066799"/>
                    <a:ext cx="5915025" cy="5262785"/>
                    <a:chOff x="1555651" y="237756"/>
                    <a:chExt cx="5914900" cy="5262877"/>
                  </a:xfrm>
                </p:grpSpPr>
                <p:sp>
                  <p:nvSpPr>
                    <p:cNvPr id="3" name="Sechseck 2"/>
                    <p:cNvSpPr/>
                    <p:nvPr/>
                  </p:nvSpPr>
                  <p:spPr>
                    <a:xfrm>
                      <a:off x="1555651" y="1295271"/>
                      <a:ext cx="2305001" cy="2101887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MINT EC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Exzellenz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" name="Sechseck 3"/>
                    <p:cNvSpPr/>
                    <p:nvPr/>
                  </p:nvSpPr>
                  <p:spPr>
                    <a:xfrm>
                      <a:off x="5148088" y="1295271"/>
                      <a:ext cx="2305001" cy="2101887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endParaRPr lang="de-DE" sz="1600" b="1" dirty="0">
                        <a:solidFill>
                          <a:srgbClr val="FFFF0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Teilnahme an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Wettbewerben 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defRPr/>
                      </a:pPr>
                      <a:endParaRPr lang="de-DE" sz="22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5" name="Sechseck 4"/>
                    <p:cNvSpPr/>
                    <p:nvPr/>
                  </p:nvSpPr>
                  <p:spPr>
                    <a:xfrm>
                      <a:off x="5165550" y="3400333"/>
                      <a:ext cx="2305001" cy="21003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Neue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Chemieräume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" name="Sechseck 5"/>
                    <p:cNvSpPr/>
                    <p:nvPr/>
                  </p:nvSpPr>
                  <p:spPr>
                    <a:xfrm>
                      <a:off x="1555651" y="3397157"/>
                      <a:ext cx="2305001" cy="2100300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3600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Leistungs-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err="1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kurse</a:t>
                      </a:r>
                      <a:endPara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Biologie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Physik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(Chemie)</a:t>
                      </a:r>
                    </a:p>
                  </p:txBody>
                </p:sp>
                <p:sp>
                  <p:nvSpPr>
                    <p:cNvPr id="7" name="Sechseck 6"/>
                    <p:cNvSpPr/>
                    <p:nvPr/>
                  </p:nvSpPr>
                  <p:spPr>
                    <a:xfrm>
                      <a:off x="3357486" y="237756"/>
                      <a:ext cx="2305001" cy="2101887"/>
                    </a:xfrm>
                    <a:prstGeom prst="hexagon">
                      <a:avLst/>
                    </a:prstGeom>
                    <a:blipFill dpi="0" rotWithShape="1"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sz="22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" name="Sechseck 7"/>
                    <p:cNvSpPr/>
                    <p:nvPr/>
                  </p:nvSpPr>
                  <p:spPr>
                    <a:xfrm>
                      <a:off x="3355838" y="2346215"/>
                      <a:ext cx="2305001" cy="2101887"/>
                    </a:xfrm>
                    <a:prstGeom prst="hexagon">
                      <a:avLst/>
                    </a:prstGeom>
                    <a:solidFill>
                      <a:srgbClr val="0000FF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rIns="0" anchor="ctr"/>
                    <a:lstStyle/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</a:t>
                      </a:r>
                    </a:p>
                    <a:p>
                      <a:pPr algn="ctr">
                        <a:defRPr/>
                      </a:pPr>
                      <a:r>
                        <a:rPr lang="de-DE" sz="2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CEB </a:t>
                      </a:r>
                      <a:endParaRPr lang="de-DE" sz="2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" name="Sechseck 8"/>
                  <p:cNvSpPr/>
                  <p:nvPr/>
                </p:nvSpPr>
                <p:spPr bwMode="auto">
                  <a:xfrm>
                    <a:off x="-1171515" y="3165588"/>
                    <a:ext cx="2305050" cy="2101850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16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Science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Klassen </a:t>
                    </a:r>
                    <a:r>
                      <a:rPr lang="de-DE" sz="2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 / 6</a:t>
                    </a:r>
                    <a:r>
                      <a:rPr lang="de-DE" sz="2400" b="1" dirty="0">
                        <a:solidFill>
                          <a:srgbClr val="FFFF00"/>
                        </a:solidFill>
                      </a:rPr>
                      <a:t> </a:t>
                    </a:r>
                  </a:p>
                  <a:p>
                    <a:pPr algn="ctr">
                      <a:defRPr/>
                    </a:pPr>
                    <a:endParaRPr lang="de-DE" sz="22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13" name="Sechseck 12"/>
                <p:cNvSpPr/>
                <p:nvPr/>
              </p:nvSpPr>
              <p:spPr bwMode="auto">
                <a:xfrm>
                  <a:off x="4206153" y="15874"/>
                  <a:ext cx="2305050" cy="2101850"/>
                </a:xfrm>
                <a:prstGeom prst="hexagon">
                  <a:avLst/>
                </a:prstGeom>
                <a:blipFill dpi="0"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16" name="Sechseck 15"/>
            <p:cNvSpPr/>
            <p:nvPr/>
          </p:nvSpPr>
          <p:spPr bwMode="auto">
            <a:xfrm>
              <a:off x="1448083" y="404664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1600" b="1" dirty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NW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Assistentin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4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79512" y="332656"/>
            <a:ext cx="7667625" cy="6300787"/>
            <a:chOff x="563563" y="134938"/>
            <a:chExt cx="7667625" cy="6300787"/>
          </a:xfrm>
        </p:grpSpPr>
        <p:grpSp>
          <p:nvGrpSpPr>
            <p:cNvPr id="5122" name="Gruppieren 13"/>
            <p:cNvGrpSpPr>
              <a:grpSpLocks/>
            </p:cNvGrpSpPr>
            <p:nvPr/>
          </p:nvGrpSpPr>
          <p:grpSpPr bwMode="auto">
            <a:xfrm>
              <a:off x="563563" y="1182688"/>
              <a:ext cx="7667625" cy="5253037"/>
              <a:chOff x="1475656" y="1449078"/>
              <a:chExt cx="7668344" cy="5253230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475656" y="4595619"/>
                <a:ext cx="2303678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 IT-Admin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1 Bibliothek.</a:t>
                </a: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6840321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Sonder- und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 Sozial-pädagogen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(w/m)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6840321" y="1449078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t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3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Sekretärinnen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3239533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2908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Eltern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5039927" y="2500042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1454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Schülerinnen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und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Schüler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244297" y="1452253"/>
                <a:ext cx="2305266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157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Lehrerinnen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und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Lehrer</a:t>
                </a: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5043102" y="4600381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4 Haus-meister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Sechseck 9"/>
              <p:cNvSpPr/>
              <p:nvPr/>
            </p:nvSpPr>
            <p:spPr>
              <a:xfrm>
                <a:off x="1475656" y="2493691"/>
                <a:ext cx="2303678" cy="2101927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1" name="Sechseck 10"/>
            <p:cNvSpPr/>
            <p:nvPr/>
          </p:nvSpPr>
          <p:spPr bwMode="auto">
            <a:xfrm>
              <a:off x="4130675" y="134938"/>
              <a:ext cx="2305050" cy="2101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Eckdaten</a:t>
              </a: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Sechseck 12">
            <a:hlinkClick r:id="rId3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chseck 11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79512" y="275431"/>
            <a:ext cx="7706309" cy="6307138"/>
            <a:chOff x="7672" y="-28629"/>
            <a:chExt cx="7706309" cy="6307138"/>
          </a:xfrm>
        </p:grpSpPr>
        <p:grpSp>
          <p:nvGrpSpPr>
            <p:cNvPr id="10" name="Gruppieren 9"/>
            <p:cNvGrpSpPr/>
            <p:nvPr/>
          </p:nvGrpSpPr>
          <p:grpSpPr>
            <a:xfrm>
              <a:off x="7672" y="1015724"/>
              <a:ext cx="7706309" cy="5262785"/>
              <a:chOff x="611560" y="1066799"/>
              <a:chExt cx="7706309" cy="5262785"/>
            </a:xfrm>
          </p:grpSpPr>
          <p:grpSp>
            <p:nvGrpSpPr>
              <p:cNvPr id="2" name="Gruppieren 1"/>
              <p:cNvGrpSpPr/>
              <p:nvPr/>
            </p:nvGrpSpPr>
            <p:grpSpPr>
              <a:xfrm>
                <a:off x="611560" y="1066799"/>
                <a:ext cx="7705650" cy="5262785"/>
                <a:chOff x="611560" y="1066799"/>
                <a:chExt cx="7705650" cy="5262785"/>
              </a:xfrm>
            </p:grpSpPr>
            <p:grpSp>
              <p:nvGrpSpPr>
                <p:cNvPr id="22530" name="Gruppieren 1"/>
                <p:cNvGrpSpPr>
                  <a:grpSpLocks/>
                </p:cNvGrpSpPr>
                <p:nvPr/>
              </p:nvGrpSpPr>
              <p:grpSpPr bwMode="auto">
                <a:xfrm>
                  <a:off x="611560" y="1066799"/>
                  <a:ext cx="5915025" cy="5262785"/>
                  <a:chOff x="1555651" y="237756"/>
                  <a:chExt cx="5914900" cy="5262877"/>
                </a:xfrm>
              </p:grpSpPr>
              <p:sp>
                <p:nvSpPr>
                  <p:cNvPr id="3" name="Sechseck 2"/>
                  <p:cNvSpPr/>
                  <p:nvPr/>
                </p:nvSpPr>
                <p:spPr>
                  <a:xfrm>
                    <a:off x="1555651" y="1295271"/>
                    <a:ext cx="2305001" cy="2101887"/>
                  </a:xfrm>
                  <a:prstGeom prst="hexagon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Musik</a:t>
                    </a:r>
                    <a:endParaRPr lang="de-DE" sz="2200" b="1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4" name="Sechseck 3"/>
                  <p:cNvSpPr/>
                  <p:nvPr/>
                </p:nvSpPr>
                <p:spPr>
                  <a:xfrm>
                    <a:off x="5148088" y="1295271"/>
                    <a:ext cx="2305001" cy="2101887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16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Big 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Band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endParaRPr lang="de-DE" sz="22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5" name="Sechseck 4"/>
                  <p:cNvSpPr/>
                  <p:nvPr/>
                </p:nvSpPr>
                <p:spPr>
                  <a:xfrm>
                    <a:off x="5165550" y="3400333"/>
                    <a:ext cx="2305001" cy="2100300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Elternchor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" name="Sechseck 5"/>
                  <p:cNvSpPr/>
                  <p:nvPr/>
                </p:nvSpPr>
                <p:spPr>
                  <a:xfrm>
                    <a:off x="1555651" y="3397157"/>
                    <a:ext cx="2305001" cy="2100300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36000" anchor="t"/>
                  <a:lstStyle/>
                  <a:p>
                    <a:pPr algn="ctr">
                      <a:defRPr/>
                    </a:pPr>
                    <a:endPara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Lehrerchor</a:t>
                    </a:r>
                  </a:p>
                </p:txBody>
              </p:sp>
              <p:sp>
                <p:nvSpPr>
                  <p:cNvPr id="7" name="Sechseck 6"/>
                  <p:cNvSpPr/>
                  <p:nvPr/>
                </p:nvSpPr>
                <p:spPr>
                  <a:xfrm>
                    <a:off x="3357486" y="237756"/>
                    <a:ext cx="2305001" cy="2101887"/>
                  </a:xfrm>
                  <a:prstGeom prst="hexagon">
                    <a:avLst/>
                  </a:prstGeom>
                  <a:blipFill dpi="0" rotWithShape="1"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2200" b="1" dirty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" name="Sechseck 7"/>
                  <p:cNvSpPr/>
                  <p:nvPr/>
                </p:nvSpPr>
                <p:spPr>
                  <a:xfrm>
                    <a:off x="3355838" y="2346215"/>
                    <a:ext cx="2305001" cy="2101887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Musikzweig</a:t>
                    </a: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(Musikschule)</a:t>
                    </a:r>
                  </a:p>
                  <a:p>
                    <a:pPr algn="ctr">
                      <a:defRPr/>
                    </a:pP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" name="Sechseck 8"/>
                <p:cNvSpPr/>
                <p:nvPr/>
              </p:nvSpPr>
              <p:spPr bwMode="auto">
                <a:xfrm>
                  <a:off x="6012160" y="3150191"/>
                  <a:ext cx="2305050" cy="210185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Euro</a:t>
                  </a: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Kids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" name="Sechseck 10"/>
              <p:cNvSpPr/>
              <p:nvPr/>
            </p:nvSpPr>
            <p:spPr bwMode="auto">
              <a:xfrm>
                <a:off x="6012819" y="1073371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März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Concerts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Sechseck 13"/>
            <p:cNvSpPr/>
            <p:nvPr/>
          </p:nvSpPr>
          <p:spPr bwMode="auto">
            <a:xfrm>
              <a:off x="3600185" y="-28629"/>
              <a:ext cx="2305050" cy="2101850"/>
            </a:xfrm>
            <a:prstGeom prst="hexagon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43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chseck 8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835696" y="332656"/>
            <a:ext cx="5915025" cy="6312916"/>
            <a:chOff x="1554800" y="620688"/>
            <a:chExt cx="5915025" cy="6312916"/>
          </a:xfrm>
        </p:grpSpPr>
        <p:grpSp>
          <p:nvGrpSpPr>
            <p:cNvPr id="22530" name="Gruppieren 1"/>
            <p:cNvGrpSpPr>
              <a:grpSpLocks/>
            </p:cNvGrpSpPr>
            <p:nvPr/>
          </p:nvGrpSpPr>
          <p:grpSpPr bwMode="auto">
            <a:xfrm>
              <a:off x="1554800" y="620688"/>
              <a:ext cx="5915025" cy="5262785"/>
              <a:chOff x="1555651" y="237756"/>
              <a:chExt cx="5914900" cy="5262877"/>
            </a:xfr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sp>
            <p:nvSpPr>
              <p:cNvPr id="3" name="Sechseck 2"/>
              <p:cNvSpPr/>
              <p:nvPr/>
            </p:nvSpPr>
            <p:spPr>
              <a:xfrm>
                <a:off x="1555651" y="1295271"/>
                <a:ext cx="2305001" cy="2101887"/>
              </a:xfrm>
              <a:prstGeom prst="hexagon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5148088" y="1295271"/>
                <a:ext cx="2305001" cy="2101887"/>
              </a:xfrm>
              <a:prstGeom prst="hexagon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5165550" y="3400333"/>
                <a:ext cx="2305001" cy="2100300"/>
              </a:xfrm>
              <a:prstGeom prst="hexagon">
                <a:avLst/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1555651" y="3397157"/>
                <a:ext cx="2305001" cy="2100300"/>
              </a:xfrm>
              <a:prstGeom prst="hexagon">
                <a:avLst/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36000" anchor="t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3357486" y="237756"/>
                <a:ext cx="2305001" cy="2101887"/>
              </a:xfrm>
              <a:prstGeom prst="hexagon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355838" y="2346215"/>
                <a:ext cx="2305001" cy="2101887"/>
              </a:xfrm>
              <a:prstGeom prst="hexagon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Sechseck 9"/>
            <p:cNvSpPr/>
            <p:nvPr/>
          </p:nvSpPr>
          <p:spPr bwMode="auto">
            <a:xfrm>
              <a:off x="3366612" y="4833341"/>
              <a:ext cx="2305050" cy="2100263"/>
            </a:xfrm>
            <a:prstGeom prst="hexagon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42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chseck 13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07504" y="476672"/>
            <a:ext cx="8959992" cy="6059058"/>
            <a:chOff x="-396577" y="201912"/>
            <a:chExt cx="9464073" cy="6333818"/>
          </a:xfrm>
        </p:grpSpPr>
        <p:grpSp>
          <p:nvGrpSpPr>
            <p:cNvPr id="11" name="Gruppieren 10"/>
            <p:cNvGrpSpPr/>
            <p:nvPr/>
          </p:nvGrpSpPr>
          <p:grpSpPr>
            <a:xfrm>
              <a:off x="1403648" y="201912"/>
              <a:ext cx="7663848" cy="6333818"/>
              <a:chOff x="827584" y="197727"/>
              <a:chExt cx="7663848" cy="6333818"/>
            </a:xfrm>
          </p:grpSpPr>
          <p:grpSp>
            <p:nvGrpSpPr>
              <p:cNvPr id="2" name="Gruppieren 1"/>
              <p:cNvGrpSpPr/>
              <p:nvPr/>
            </p:nvGrpSpPr>
            <p:grpSpPr>
              <a:xfrm>
                <a:off x="827584" y="197727"/>
                <a:ext cx="7663848" cy="6333818"/>
                <a:chOff x="437338" y="-90305"/>
                <a:chExt cx="7663848" cy="6333818"/>
              </a:xfrm>
            </p:grpSpPr>
            <p:grpSp>
              <p:nvGrpSpPr>
                <p:cNvPr id="22530" name="Gruppieren 1"/>
                <p:cNvGrpSpPr>
                  <a:grpSpLocks/>
                </p:cNvGrpSpPr>
                <p:nvPr/>
              </p:nvGrpSpPr>
              <p:grpSpPr bwMode="auto">
                <a:xfrm>
                  <a:off x="437338" y="-90305"/>
                  <a:ext cx="5897563" cy="6333818"/>
                  <a:chOff x="1555651" y="-833296"/>
                  <a:chExt cx="5897438" cy="6333929"/>
                </a:xfrm>
              </p:grpSpPr>
              <p:sp>
                <p:nvSpPr>
                  <p:cNvPr id="3" name="Sechseck 2"/>
                  <p:cNvSpPr/>
                  <p:nvPr/>
                </p:nvSpPr>
                <p:spPr>
                  <a:xfrm>
                    <a:off x="5148088" y="-833296"/>
                    <a:ext cx="2305001" cy="2101887"/>
                  </a:xfrm>
                  <a:prstGeom prst="hexagon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Sport </a:t>
                    </a:r>
                  </a:p>
                  <a:p>
                    <a:pPr algn="ctr">
                      <a:defRPr/>
                    </a:pPr>
                    <a:endParaRPr lang="de-DE" sz="24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4" name="Sechseck 3"/>
                  <p:cNvSpPr/>
                  <p:nvPr/>
                </p:nvSpPr>
                <p:spPr>
                  <a:xfrm>
                    <a:off x="5148088" y="1295271"/>
                    <a:ext cx="2305001" cy="2101887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1600" b="1" dirty="0">
                      <a:solidFill>
                        <a:srgbClr val="FFFF00"/>
                      </a:solidFill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Marathon 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endParaRPr lang="de-DE" sz="22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5" name="Sechseck 4"/>
                  <p:cNvSpPr/>
                  <p:nvPr/>
                </p:nvSpPr>
                <p:spPr>
                  <a:xfrm>
                    <a:off x="5131676" y="3400333"/>
                    <a:ext cx="2305001" cy="2100300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endParaRPr lang="de-DE" sz="10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Schul-</a:t>
                    </a:r>
                  </a:p>
                  <a:p>
                    <a:pPr algn="ctr">
                      <a:defRPr/>
                    </a:pPr>
                    <a:r>
                      <a:rPr lang="de-DE" sz="2200" b="1" dirty="0" err="1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mannschaften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" name="Sechseck 5"/>
                  <p:cNvSpPr/>
                  <p:nvPr/>
                </p:nvSpPr>
                <p:spPr>
                  <a:xfrm>
                    <a:off x="1555651" y="3397157"/>
                    <a:ext cx="2305001" cy="2100300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36000" anchor="t"/>
                  <a:lstStyle/>
                  <a:p>
                    <a:pPr algn="ctr">
                      <a:defRPr/>
                    </a:pPr>
                    <a:endParaRPr lang="de-DE" sz="10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Sport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Leistungskurs </a:t>
                    </a:r>
                  </a:p>
                </p:txBody>
              </p:sp>
              <p:sp>
                <p:nvSpPr>
                  <p:cNvPr id="7" name="Sechseck 6"/>
                  <p:cNvSpPr/>
                  <p:nvPr/>
                </p:nvSpPr>
                <p:spPr>
                  <a:xfrm>
                    <a:off x="3357486" y="237756"/>
                    <a:ext cx="2305001" cy="2101887"/>
                  </a:xfrm>
                  <a:prstGeom prst="hexagon">
                    <a:avLst/>
                  </a:prstGeom>
                  <a:blipFill dpi="0" rotWithShape="1"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sz="2200" b="1" dirty="0">
                      <a:solidFill>
                        <a:srgbClr val="0000FF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" name="Sechseck 7"/>
                  <p:cNvSpPr/>
                  <p:nvPr/>
                </p:nvSpPr>
                <p:spPr>
                  <a:xfrm>
                    <a:off x="3355838" y="2346215"/>
                    <a:ext cx="2305001" cy="2101887"/>
                  </a:xfrm>
                  <a:prstGeom prst="hexagon">
                    <a:avLst/>
                  </a:prstGeom>
                  <a:solidFill>
                    <a:srgbClr val="0000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0" rIns="0" anchor="ctr"/>
                  <a:lstStyle/>
                  <a:p>
                    <a:pPr algn="ctr">
                      <a:defRPr/>
                    </a:pPr>
                    <a:r>
                      <a:rPr lang="de-DE" sz="2200" b="1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Sport AG</a:t>
                    </a:r>
                    <a:endParaRPr lang="de-DE" sz="2200" b="1" dirty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" name="Sechseck 8"/>
                <p:cNvSpPr/>
                <p:nvPr/>
              </p:nvSpPr>
              <p:spPr bwMode="auto">
                <a:xfrm>
                  <a:off x="5796136" y="3082578"/>
                  <a:ext cx="2305050" cy="210185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Schwimmfest 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" name="Sechseck 9"/>
                <p:cNvSpPr/>
                <p:nvPr/>
              </p:nvSpPr>
              <p:spPr bwMode="auto">
                <a:xfrm>
                  <a:off x="5796136" y="987300"/>
                  <a:ext cx="2305050" cy="2101850"/>
                </a:xfrm>
                <a:prstGeom prst="hexagon">
                  <a:avLst/>
                </a:prstGeom>
                <a:solidFill>
                  <a:srgbClr val="0000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rIns="0" anchor="ctr"/>
                <a:lstStyle/>
                <a:p>
                  <a:pPr algn="ctr">
                    <a:defRPr/>
                  </a:pPr>
                  <a:endParaRPr lang="de-DE" sz="1600" b="1" dirty="0">
                    <a:solidFill>
                      <a:srgbClr val="FFFF00"/>
                    </a:solidFill>
                  </a:endParaRPr>
                </a:p>
                <a:p>
                  <a:pPr algn="ctr">
                    <a:defRPr/>
                  </a:pPr>
                  <a:r>
                    <a:rPr lang="de-DE" sz="2200" b="1" dirty="0" smtClean="0"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Sportfest </a:t>
                  </a:r>
                  <a:endParaRPr lang="de-DE" sz="2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defRPr/>
                  </a:pPr>
                  <a:endParaRPr lang="de-DE" sz="2200" b="1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2" name="Sechseck 11"/>
              <p:cNvSpPr/>
              <p:nvPr/>
            </p:nvSpPr>
            <p:spPr bwMode="auto">
              <a:xfrm>
                <a:off x="827584" y="2329432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Trend-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sportarten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5" name="Sechseck 14"/>
            <p:cNvSpPr/>
            <p:nvPr/>
          </p:nvSpPr>
          <p:spPr bwMode="auto">
            <a:xfrm>
              <a:off x="-396577" y="3374795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Sporthelfer</a:t>
              </a:r>
              <a:endParaRPr lang="de-DE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Sechseck 16"/>
          <p:cNvSpPr/>
          <p:nvPr/>
        </p:nvSpPr>
        <p:spPr bwMode="auto">
          <a:xfrm>
            <a:off x="115018" y="1515687"/>
            <a:ext cx="2182277" cy="2010672"/>
          </a:xfrm>
          <a:prstGeom prst="hexag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1600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de-DE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Triathlon </a:t>
            </a:r>
            <a:endParaRPr lang="de-DE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DE" sz="2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8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26380" y="429693"/>
            <a:ext cx="9079552" cy="6304453"/>
            <a:chOff x="26380" y="429693"/>
            <a:chExt cx="9079552" cy="6304453"/>
          </a:xfrm>
        </p:grpSpPr>
        <p:sp>
          <p:nvSpPr>
            <p:cNvPr id="42" name="Sechseck 41"/>
            <p:cNvSpPr/>
            <p:nvPr/>
          </p:nvSpPr>
          <p:spPr bwMode="auto">
            <a:xfrm>
              <a:off x="50477" y="5311896"/>
              <a:ext cx="1427901" cy="1400045"/>
            </a:xfrm>
            <a:prstGeom prst="hexagon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rgbClr val="FFFF00"/>
                </a:solidFill>
              </a:endParaRPr>
            </a:p>
          </p:txBody>
        </p:sp>
        <p:grpSp>
          <p:nvGrpSpPr>
            <p:cNvPr id="7" name="Gruppieren 6"/>
            <p:cNvGrpSpPr/>
            <p:nvPr/>
          </p:nvGrpSpPr>
          <p:grpSpPr>
            <a:xfrm>
              <a:off x="26380" y="429693"/>
              <a:ext cx="9079552" cy="6304453"/>
              <a:chOff x="26380" y="429693"/>
              <a:chExt cx="9079552" cy="6304453"/>
            </a:xfrm>
          </p:grpSpPr>
          <p:grpSp>
            <p:nvGrpSpPr>
              <p:cNvPr id="6" name="Gruppieren 5"/>
              <p:cNvGrpSpPr/>
              <p:nvPr/>
            </p:nvGrpSpPr>
            <p:grpSpPr>
              <a:xfrm>
                <a:off x="26380" y="429693"/>
                <a:ext cx="9079552" cy="6304453"/>
                <a:chOff x="78665" y="390343"/>
                <a:chExt cx="9079552" cy="6304453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78666" y="1089400"/>
                  <a:ext cx="9079551" cy="5605396"/>
                  <a:chOff x="484489" y="1861023"/>
                  <a:chExt cx="8247115" cy="4608039"/>
                </a:xfrm>
              </p:grpSpPr>
              <p:grpSp>
                <p:nvGrpSpPr>
                  <p:cNvPr id="2" name="Gruppieren 1"/>
                  <p:cNvGrpSpPr/>
                  <p:nvPr/>
                </p:nvGrpSpPr>
                <p:grpSpPr>
                  <a:xfrm>
                    <a:off x="484489" y="1866938"/>
                    <a:ext cx="8242053" cy="4602124"/>
                    <a:chOff x="484489" y="1866938"/>
                    <a:chExt cx="8242053" cy="4602124"/>
                  </a:xfrm>
                </p:grpSpPr>
                <p:grpSp>
                  <p:nvGrpSpPr>
                    <p:cNvPr id="4098" name="Gruppieren 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4489" y="1866938"/>
                      <a:ext cx="8242053" cy="4602124"/>
                      <a:chOff x="524993" y="1353383"/>
                      <a:chExt cx="8241735" cy="4602367"/>
                    </a:xfrm>
                  </p:grpSpPr>
                  <p:sp>
                    <p:nvSpPr>
                      <p:cNvPr id="9" name="Sechseck 8"/>
                      <p:cNvSpPr/>
                      <p:nvPr/>
                    </p:nvSpPr>
                    <p:spPr>
                      <a:xfrm>
                        <a:off x="1518201" y="1915029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14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2" name="Sechseck 11"/>
                      <p:cNvSpPr/>
                      <p:nvPr/>
                    </p:nvSpPr>
                    <p:spPr>
                      <a:xfrm>
                        <a:off x="524993" y="2483705"/>
                        <a:ext cx="1296937" cy="1150998"/>
                      </a:xfrm>
                      <a:prstGeom prst="hexagon">
                        <a:avLst/>
                      </a:prstGeom>
                      <a:blipFill dpi="0" rotWithShape="1">
                        <a:blip r:embed="rId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3" name="Sechseck 12">
                        <a:hlinkClick r:id="rId5" action="ppaction://hlinksldjump"/>
                      </p:cNvPr>
                      <p:cNvSpPr/>
                      <p:nvPr/>
                    </p:nvSpPr>
                    <p:spPr>
                      <a:xfrm>
                        <a:off x="2508989" y="2508558"/>
                        <a:ext cx="1296937" cy="1152586"/>
                      </a:xfrm>
                      <a:prstGeom prst="hexagon">
                        <a:avLst/>
                      </a:prstGeom>
                      <a:blipFill dpi="0" rotWithShape="1">
                        <a:blip r:embed="rId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4" name="Sechseck 13">
                        <a:hlinkClick r:id="rId7" action="ppaction://hlinksldjump"/>
                      </p:cNvPr>
                      <p:cNvSpPr/>
                      <p:nvPr/>
                    </p:nvSpPr>
                    <p:spPr>
                      <a:xfrm>
                        <a:off x="1518201" y="3059998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5" name="Sechseck 14">
                        <a:hlinkClick r:id="rId9" action="ppaction://hlinksldjump"/>
                      </p:cNvPr>
                      <p:cNvSpPr/>
                      <p:nvPr/>
                    </p:nvSpPr>
                    <p:spPr>
                      <a:xfrm>
                        <a:off x="2508990" y="1353383"/>
                        <a:ext cx="1296937" cy="1152586"/>
                      </a:xfrm>
                      <a:prstGeom prst="hexagon">
                        <a:avLst/>
                      </a:prstGeom>
                      <a:blipFill dpi="0" rotWithShape="1">
                        <a:blip r:embed="rId10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12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6" name="Sechseck 15">
                        <a:hlinkClick r:id="rId11" action="ppaction://hlinksldjump"/>
                      </p:cNvPr>
                      <p:cNvSpPr/>
                      <p:nvPr/>
                    </p:nvSpPr>
                    <p:spPr>
                      <a:xfrm>
                        <a:off x="3504020" y="3066709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12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7" name="Sechseck 16">
                        <a:hlinkClick r:id="rId13" action="ppaction://hlinksldjump"/>
                      </p:cNvPr>
                      <p:cNvSpPr/>
                      <p:nvPr/>
                    </p:nvSpPr>
                    <p:spPr>
                      <a:xfrm>
                        <a:off x="3500559" y="1915029"/>
                        <a:ext cx="1296938" cy="1152586"/>
                      </a:xfrm>
                      <a:prstGeom prst="hexagon">
                        <a:avLst/>
                      </a:prstGeom>
                      <a:blipFill dpi="0" rotWithShape="1"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1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8" name="Sechseck 17">
                        <a:hlinkClick r:id="rId15" action="ppaction://hlinksldjump"/>
                      </p:cNvPr>
                      <p:cNvSpPr/>
                      <p:nvPr/>
                    </p:nvSpPr>
                    <p:spPr>
                      <a:xfrm>
                        <a:off x="2508988" y="3629726"/>
                        <a:ext cx="1296937" cy="1152586"/>
                      </a:xfrm>
                      <a:prstGeom prst="hexagon">
                        <a:avLst/>
                      </a:prstGeom>
                      <a:blipFill dpi="0" rotWithShape="1">
                        <a:blip r:embed="rId1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9" name="Sechseck 18"/>
                      <p:cNvSpPr/>
                      <p:nvPr/>
                    </p:nvSpPr>
                    <p:spPr>
                      <a:xfrm>
                        <a:off x="3500397" y="4212583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1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11" name="Sechseck 10"/>
                      <p:cNvSpPr/>
                      <p:nvPr/>
                    </p:nvSpPr>
                    <p:spPr>
                      <a:xfrm>
                        <a:off x="4501286" y="3633908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1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0" name="Sechseck 19"/>
                      <p:cNvSpPr/>
                      <p:nvPr/>
                    </p:nvSpPr>
                    <p:spPr>
                      <a:xfrm>
                        <a:off x="4508239" y="4771466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19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1" name="Sechseck 20">
                        <a:hlinkClick r:id="rId20" action="ppaction://hlinksldjump"/>
                      </p:cNvPr>
                      <p:cNvSpPr/>
                      <p:nvPr/>
                    </p:nvSpPr>
                    <p:spPr>
                      <a:xfrm>
                        <a:off x="1518201" y="4227664"/>
                        <a:ext cx="1295350" cy="1150998"/>
                      </a:xfrm>
                      <a:prstGeom prst="hexagon">
                        <a:avLst/>
                      </a:prstGeom>
                      <a:blipFill dpi="0" rotWithShape="1">
                        <a:blip r:embed="rId21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16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2" name="Sechseck 21"/>
                      <p:cNvSpPr/>
                      <p:nvPr/>
                    </p:nvSpPr>
                    <p:spPr>
                      <a:xfrm>
                        <a:off x="2512936" y="4803164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22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3" name="Sechseck 22">
                        <a:hlinkClick r:id="rId23" action="ppaction://hlinksldjump"/>
                      </p:cNvPr>
                      <p:cNvSpPr/>
                      <p:nvPr/>
                    </p:nvSpPr>
                    <p:spPr>
                      <a:xfrm>
                        <a:off x="4503158" y="2496146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2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4" name="Sechseck 23"/>
                      <p:cNvSpPr/>
                      <p:nvPr/>
                    </p:nvSpPr>
                    <p:spPr>
                      <a:xfrm>
                        <a:off x="5502933" y="3061585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25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5" name="Sechseck 24"/>
                      <p:cNvSpPr/>
                      <p:nvPr/>
                    </p:nvSpPr>
                    <p:spPr>
                      <a:xfrm>
                        <a:off x="5501344" y="4195173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2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6" name="Sechseck 25">
                        <a:hlinkClick r:id="rId27" action="ppaction://hlinksldjump"/>
                      </p:cNvPr>
                      <p:cNvSpPr/>
                      <p:nvPr/>
                    </p:nvSpPr>
                    <p:spPr>
                      <a:xfrm>
                        <a:off x="5502933" y="1914122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2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sz="12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7" name="Sechseck 26">
                        <a:hlinkClick r:id="rId29" action="ppaction://hlinksldjump"/>
                      </p:cNvPr>
                      <p:cNvSpPr/>
                      <p:nvPr/>
                    </p:nvSpPr>
                    <p:spPr>
                      <a:xfrm>
                        <a:off x="4501285" y="1355972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0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8" name="Sechseck 27"/>
                      <p:cNvSpPr/>
                      <p:nvPr/>
                    </p:nvSpPr>
                    <p:spPr>
                      <a:xfrm>
                        <a:off x="6488910" y="2486898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1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9" name="Sechseck 28"/>
                      <p:cNvSpPr/>
                      <p:nvPr/>
                    </p:nvSpPr>
                    <p:spPr>
                      <a:xfrm>
                        <a:off x="6490204" y="3621113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2" cstate="print">
                          <a:extLst>
                            <a:ext uri="{BEBA8EAE-BF5A-486C-A8C5-ECC9F3942E4B}">
                              <a14:imgProps xmlns:a14="http://schemas.microsoft.com/office/drawing/2010/main">
                                <a14:imgLayer r:embed="rId33">
                                  <a14:imgEffect>
                                    <a14:saturation sat="66000"/>
                                  </a14:imgEffect>
                                </a14:imgLayer>
                              </a14:imgProps>
                            </a:ex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de-DE" sz="6000" b="1" dirty="0" smtClean="0">
                            <a:solidFill>
                              <a:srgbClr val="FFFF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?</a:t>
                        </a:r>
                        <a:endParaRPr lang="de-DE" sz="6000" b="1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Sechseck 29"/>
                      <p:cNvSpPr/>
                      <p:nvPr/>
                    </p:nvSpPr>
                    <p:spPr>
                      <a:xfrm>
                        <a:off x="7471378" y="3084851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31" name="Sechseck 30"/>
                      <p:cNvSpPr/>
                      <p:nvPr/>
                    </p:nvSpPr>
                    <p:spPr>
                      <a:xfrm>
                        <a:off x="6488910" y="4771465"/>
                        <a:ext cx="1295350" cy="1152586"/>
                      </a:xfrm>
                      <a:prstGeom prst="hexagon">
                        <a:avLst/>
                      </a:prstGeom>
                      <a:blipFill dpi="0" rotWithShape="1">
                        <a:blip r:embed="rId35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de-DE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34" name="Sechseck 33"/>
                    <p:cNvSpPr/>
                    <p:nvPr/>
                  </p:nvSpPr>
                  <p:spPr>
                    <a:xfrm>
                      <a:off x="496206" y="4152919"/>
                      <a:ext cx="1295400" cy="1152525"/>
                    </a:xfrm>
                    <a:prstGeom prst="hexagon">
                      <a:avLst/>
                    </a:prstGeom>
                    <a:blipFill dpi="0" rotWithShape="1">
                      <a:blip r:embed="rId3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de-DE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35" name="Sechseck 34"/>
                  <p:cNvSpPr/>
                  <p:nvPr/>
                </p:nvSpPr>
                <p:spPr>
                  <a:xfrm>
                    <a:off x="6449930" y="1861023"/>
                    <a:ext cx="1295400" cy="1152525"/>
                  </a:xfrm>
                  <a:prstGeom prst="hexagon">
                    <a:avLst/>
                  </a:prstGeom>
                  <a:blipFill dpi="0" rotWithShape="1">
                    <a:blip r:embed="rId3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6" name="Sechseck 35"/>
                  <p:cNvSpPr/>
                  <p:nvPr/>
                </p:nvSpPr>
                <p:spPr>
                  <a:xfrm>
                    <a:off x="7417691" y="2442351"/>
                    <a:ext cx="1295400" cy="1152525"/>
                  </a:xfrm>
                  <a:prstGeom prst="hexagon">
                    <a:avLst/>
                  </a:prstGeom>
                  <a:blipFill dpi="0" rotWithShape="1">
                    <a:blip r:embed="rId3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8" name="Sechseck 37"/>
                  <p:cNvSpPr/>
                  <p:nvPr/>
                </p:nvSpPr>
                <p:spPr>
                  <a:xfrm>
                    <a:off x="7436204" y="4719425"/>
                    <a:ext cx="1295400" cy="1152525"/>
                  </a:xfrm>
                  <a:prstGeom prst="hexagon">
                    <a:avLst/>
                  </a:prstGeom>
                  <a:blipFill dpi="0" rotWithShape="1">
                    <a:blip r:embed="rId3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de-DE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40" name="Sechseck 39"/>
                <p:cNvSpPr/>
                <p:nvPr/>
              </p:nvSpPr>
              <p:spPr bwMode="auto">
                <a:xfrm>
                  <a:off x="78665" y="1071446"/>
                  <a:ext cx="1427901" cy="1400045"/>
                </a:xfrm>
                <a:prstGeom prst="hexagon">
                  <a:avLst/>
                </a:prstGeom>
                <a:blipFill dpi="0" rotWithShape="1">
                  <a:blip r:embed="rId4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1" name="Sechseck 40"/>
                <p:cNvSpPr/>
                <p:nvPr/>
              </p:nvSpPr>
              <p:spPr bwMode="auto">
                <a:xfrm>
                  <a:off x="3358512" y="390343"/>
                  <a:ext cx="1427901" cy="1400045"/>
                </a:xfrm>
                <a:prstGeom prst="hexagon">
                  <a:avLst/>
                </a:prstGeom>
                <a:blipFill dpi="0" rotWithShape="1">
                  <a:blip r:embed="rId4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de-DE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37" name="Sechseck 36">
                <a:hlinkClick r:id="rId42" action="ppaction://hlinksldjump"/>
              </p:cNvPr>
              <p:cNvSpPr/>
              <p:nvPr/>
            </p:nvSpPr>
            <p:spPr bwMode="auto">
              <a:xfrm>
                <a:off x="5491434" y="436889"/>
                <a:ext cx="1427901" cy="1400045"/>
              </a:xfrm>
              <a:prstGeom prst="hexagon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de-DE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Vielfältig </a:t>
                </a:r>
                <a:r>
                  <a:rPr lang="de-DE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defRPr/>
                </a:pPr>
                <a:r>
                  <a:rPr lang="de-DE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wie Ihre </a:t>
                </a:r>
              </a:p>
              <a:p>
                <a:pPr algn="ctr">
                  <a:defRPr/>
                </a:pPr>
                <a:r>
                  <a:rPr lang="de-DE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Kinder</a:t>
                </a:r>
                <a:endParaRPr lang="de-DE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extfeld 9"/>
          <p:cNvSpPr txBox="1"/>
          <p:nvPr/>
        </p:nvSpPr>
        <p:spPr>
          <a:xfrm>
            <a:off x="3497464" y="2397458"/>
            <a:ext cx="10357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1</a:t>
            </a:r>
            <a:r>
              <a:rPr lang="de-DE" sz="1400" b="1" dirty="0" smtClean="0"/>
              <a:t> </a:t>
            </a:r>
          </a:p>
          <a:p>
            <a:pPr algn="ctr"/>
            <a:r>
              <a:rPr lang="de-DE" sz="1400" b="1" dirty="0" smtClean="0"/>
              <a:t>Leitbild</a:t>
            </a:r>
            <a:endParaRPr lang="fr-FR" sz="1400" b="1" dirty="0"/>
          </a:p>
        </p:txBody>
      </p:sp>
      <p:sp>
        <p:nvSpPr>
          <p:cNvPr id="44" name="Textfeld 43"/>
          <p:cNvSpPr txBox="1"/>
          <p:nvPr/>
        </p:nvSpPr>
        <p:spPr>
          <a:xfrm>
            <a:off x="4584326" y="1458999"/>
            <a:ext cx="125840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2</a:t>
            </a:r>
            <a:endParaRPr lang="de-DE" sz="1400" b="1" dirty="0" smtClean="0"/>
          </a:p>
          <a:p>
            <a:pPr algn="ctr"/>
            <a:r>
              <a:rPr lang="de-DE" sz="1400" b="1" dirty="0" err="1" smtClean="0"/>
              <a:t>Lernan</a:t>
            </a:r>
            <a:r>
              <a:rPr lang="de-DE" sz="1400" b="1" dirty="0" smtClean="0"/>
              <a:t>-gebot / Entwicklung</a:t>
            </a:r>
            <a:endParaRPr lang="fr-FR" sz="1400" b="1" dirty="0"/>
          </a:p>
        </p:txBody>
      </p:sp>
      <p:sp>
        <p:nvSpPr>
          <p:cNvPr id="45" name="Textfeld 44"/>
          <p:cNvSpPr txBox="1"/>
          <p:nvPr/>
        </p:nvSpPr>
        <p:spPr>
          <a:xfrm>
            <a:off x="2150515" y="1701646"/>
            <a:ext cx="15483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/>
              <a:t>9</a:t>
            </a:r>
            <a:endParaRPr lang="de-DE" sz="1200" b="1" dirty="0" smtClean="0"/>
          </a:p>
          <a:p>
            <a:pPr algn="ctr"/>
            <a:r>
              <a:rPr lang="de-DE" sz="1200" b="1" dirty="0" smtClean="0"/>
              <a:t>Persönlichkeits-</a:t>
            </a:r>
          </a:p>
          <a:p>
            <a:pPr algn="ctr"/>
            <a:r>
              <a:rPr lang="de-DE" sz="1200" b="1" dirty="0" err="1" smtClean="0"/>
              <a:t>entwicklung</a:t>
            </a:r>
            <a:endParaRPr lang="fr-FR" sz="1200" b="1" dirty="0"/>
          </a:p>
        </p:txBody>
      </p:sp>
      <p:sp>
        <p:nvSpPr>
          <p:cNvPr id="46" name="Textfeld 45"/>
          <p:cNvSpPr txBox="1"/>
          <p:nvPr/>
        </p:nvSpPr>
        <p:spPr>
          <a:xfrm>
            <a:off x="5543483" y="2397458"/>
            <a:ext cx="149262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3 </a:t>
            </a:r>
          </a:p>
          <a:p>
            <a:pPr algn="ctr"/>
            <a:r>
              <a:rPr lang="de-DE" sz="1400" b="1" dirty="0" smtClean="0"/>
              <a:t>Laufbahnen</a:t>
            </a:r>
          </a:p>
          <a:p>
            <a:pPr algn="ctr"/>
            <a:r>
              <a:rPr lang="de-DE" sz="1400" b="1" dirty="0"/>
              <a:t> </a:t>
            </a:r>
            <a:r>
              <a:rPr lang="de-DE" sz="1400" b="1" dirty="0" smtClean="0"/>
              <a:t>  Abschlüsse</a:t>
            </a:r>
            <a:endParaRPr lang="fr-FR" sz="1400" b="1" dirty="0"/>
          </a:p>
        </p:txBody>
      </p:sp>
      <p:sp>
        <p:nvSpPr>
          <p:cNvPr id="47" name="Textfeld 46"/>
          <p:cNvSpPr txBox="1"/>
          <p:nvPr/>
        </p:nvSpPr>
        <p:spPr>
          <a:xfrm>
            <a:off x="2507150" y="4700572"/>
            <a:ext cx="8350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8</a:t>
            </a:r>
            <a:endParaRPr lang="de-DE" sz="1400" b="1" dirty="0" smtClean="0"/>
          </a:p>
          <a:p>
            <a:pPr algn="ctr"/>
            <a:r>
              <a:rPr lang="de-DE" sz="1400" b="1" dirty="0" smtClean="0"/>
              <a:t>Medien</a:t>
            </a:r>
            <a:endParaRPr lang="fr-FR" sz="1400" b="1" dirty="0"/>
          </a:p>
        </p:txBody>
      </p:sp>
      <p:sp>
        <p:nvSpPr>
          <p:cNvPr id="48" name="Textfeld 47"/>
          <p:cNvSpPr txBox="1"/>
          <p:nvPr/>
        </p:nvSpPr>
        <p:spPr>
          <a:xfrm>
            <a:off x="3626078" y="3948374"/>
            <a:ext cx="958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6</a:t>
            </a:r>
            <a:endParaRPr lang="de-DE" sz="1400" b="1" dirty="0" smtClean="0"/>
          </a:p>
          <a:p>
            <a:pPr algn="ctr"/>
            <a:r>
              <a:rPr lang="de-DE" sz="1400" b="1" dirty="0" smtClean="0"/>
              <a:t>Europa</a:t>
            </a:r>
            <a:endParaRPr lang="fr-FR" sz="1400" b="1" dirty="0"/>
          </a:p>
        </p:txBody>
      </p:sp>
      <p:sp>
        <p:nvSpPr>
          <p:cNvPr id="49" name="Textfeld 48"/>
          <p:cNvSpPr txBox="1"/>
          <p:nvPr/>
        </p:nvSpPr>
        <p:spPr>
          <a:xfrm>
            <a:off x="1300012" y="5332170"/>
            <a:ext cx="111342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12</a:t>
            </a:r>
          </a:p>
          <a:p>
            <a:pPr algn="ctr"/>
            <a:r>
              <a:rPr lang="de-DE" sz="1400" b="1" dirty="0" smtClean="0"/>
              <a:t>Sanfter Einstieg</a:t>
            </a:r>
            <a:endParaRPr lang="fr-FR" sz="1400" b="1" dirty="0"/>
          </a:p>
        </p:txBody>
      </p:sp>
      <p:sp>
        <p:nvSpPr>
          <p:cNvPr id="50" name="Textfeld 49"/>
          <p:cNvSpPr txBox="1"/>
          <p:nvPr/>
        </p:nvSpPr>
        <p:spPr>
          <a:xfrm>
            <a:off x="4660202" y="3088169"/>
            <a:ext cx="9141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11</a:t>
            </a:r>
          </a:p>
          <a:p>
            <a:pPr algn="ctr"/>
            <a:r>
              <a:rPr lang="de-DE" sz="1400" b="1" dirty="0" smtClean="0"/>
              <a:t>Eltern</a:t>
            </a:r>
            <a:endParaRPr lang="fr-FR" sz="1400" b="1" dirty="0"/>
          </a:p>
        </p:txBody>
      </p:sp>
      <p:sp>
        <p:nvSpPr>
          <p:cNvPr id="51" name="Textfeld 50"/>
          <p:cNvSpPr txBox="1"/>
          <p:nvPr/>
        </p:nvSpPr>
        <p:spPr>
          <a:xfrm>
            <a:off x="2598193" y="3001278"/>
            <a:ext cx="70404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10 </a:t>
            </a:r>
          </a:p>
          <a:p>
            <a:pPr algn="ctr"/>
            <a:r>
              <a:rPr lang="de-DE" sz="1400" b="1" dirty="0" smtClean="0"/>
              <a:t>SV</a:t>
            </a:r>
            <a:endParaRPr lang="fr-FR" sz="1400" b="1" dirty="0"/>
          </a:p>
        </p:txBody>
      </p:sp>
      <p:sp>
        <p:nvSpPr>
          <p:cNvPr id="52" name="Textfeld 51"/>
          <p:cNvSpPr txBox="1"/>
          <p:nvPr/>
        </p:nvSpPr>
        <p:spPr>
          <a:xfrm>
            <a:off x="1300012" y="3762811"/>
            <a:ext cx="12071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0 Eckdaten</a:t>
            </a:r>
            <a:endParaRPr lang="fr-FR" sz="1400" b="1" dirty="0"/>
          </a:p>
        </p:txBody>
      </p:sp>
      <p:sp>
        <p:nvSpPr>
          <p:cNvPr id="53" name="Textfeld 52"/>
          <p:cNvSpPr txBox="1"/>
          <p:nvPr/>
        </p:nvSpPr>
        <p:spPr>
          <a:xfrm>
            <a:off x="85108" y="4485129"/>
            <a:ext cx="142790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13</a:t>
            </a:r>
          </a:p>
          <a:p>
            <a:pPr algn="ctr"/>
            <a:r>
              <a:rPr lang="de-DE" sz="1400" b="1" dirty="0" smtClean="0"/>
              <a:t>Beratung </a:t>
            </a:r>
          </a:p>
          <a:p>
            <a:pPr algn="ctr"/>
            <a:r>
              <a:rPr lang="de-DE" sz="1400" b="1" dirty="0" smtClean="0"/>
              <a:t>Anmeldung</a:t>
            </a:r>
            <a:endParaRPr lang="fr-FR" sz="1400" b="1" dirty="0"/>
          </a:p>
        </p:txBody>
      </p:sp>
      <p:sp>
        <p:nvSpPr>
          <p:cNvPr id="54" name="Textfeld 53"/>
          <p:cNvSpPr txBox="1"/>
          <p:nvPr/>
        </p:nvSpPr>
        <p:spPr>
          <a:xfrm>
            <a:off x="7921045" y="2510841"/>
            <a:ext cx="9028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Skifahrt</a:t>
            </a:r>
            <a:endParaRPr lang="fr-FR" sz="1400" b="1" dirty="0"/>
          </a:p>
        </p:txBody>
      </p:sp>
      <p:sp>
        <p:nvSpPr>
          <p:cNvPr id="55" name="Textfeld 54"/>
          <p:cNvSpPr txBox="1"/>
          <p:nvPr/>
        </p:nvSpPr>
        <p:spPr>
          <a:xfrm>
            <a:off x="8069854" y="3939655"/>
            <a:ext cx="6725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Sport</a:t>
            </a:r>
            <a:endParaRPr lang="fr-FR" sz="1400" b="1" dirty="0"/>
          </a:p>
        </p:txBody>
      </p:sp>
      <p:sp>
        <p:nvSpPr>
          <p:cNvPr id="56" name="Textfeld 55"/>
          <p:cNvSpPr txBox="1"/>
          <p:nvPr/>
        </p:nvSpPr>
        <p:spPr>
          <a:xfrm>
            <a:off x="6914359" y="3364575"/>
            <a:ext cx="80379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Sanis</a:t>
            </a:r>
            <a:endParaRPr lang="fr-FR" sz="1400" b="1" dirty="0"/>
          </a:p>
        </p:txBody>
      </p:sp>
      <p:sp>
        <p:nvSpPr>
          <p:cNvPr id="57" name="Textfeld 56"/>
          <p:cNvSpPr txBox="1"/>
          <p:nvPr/>
        </p:nvSpPr>
        <p:spPr>
          <a:xfrm>
            <a:off x="7469617" y="5500812"/>
            <a:ext cx="9028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Kunst</a:t>
            </a:r>
            <a:endParaRPr lang="fr-FR" sz="1400" b="1" dirty="0"/>
          </a:p>
        </p:txBody>
      </p:sp>
      <p:sp>
        <p:nvSpPr>
          <p:cNvPr id="58" name="Textfeld 57"/>
          <p:cNvSpPr txBox="1"/>
          <p:nvPr/>
        </p:nvSpPr>
        <p:spPr>
          <a:xfrm>
            <a:off x="5650216" y="5332170"/>
            <a:ext cx="110279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Mediothek</a:t>
            </a:r>
            <a:endParaRPr lang="fr-FR" sz="1400" b="1" dirty="0"/>
          </a:p>
        </p:txBody>
      </p:sp>
      <p:sp>
        <p:nvSpPr>
          <p:cNvPr id="59" name="Textfeld 58"/>
          <p:cNvSpPr txBox="1"/>
          <p:nvPr/>
        </p:nvSpPr>
        <p:spPr>
          <a:xfrm>
            <a:off x="6919335" y="2009422"/>
            <a:ext cx="9028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Sinnbild</a:t>
            </a:r>
            <a:endParaRPr lang="fr-FR" sz="1400" b="1" dirty="0"/>
          </a:p>
        </p:txBody>
      </p:sp>
      <p:sp>
        <p:nvSpPr>
          <p:cNvPr id="60" name="Textfeld 59"/>
          <p:cNvSpPr txBox="1"/>
          <p:nvPr/>
        </p:nvSpPr>
        <p:spPr>
          <a:xfrm>
            <a:off x="2333277" y="6100678"/>
            <a:ext cx="12338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Bornheimer</a:t>
            </a:r>
            <a:endParaRPr lang="fr-FR" sz="1400" b="1" dirty="0"/>
          </a:p>
        </p:txBody>
      </p:sp>
      <p:sp>
        <p:nvSpPr>
          <p:cNvPr id="61" name="Textfeld 60"/>
          <p:cNvSpPr txBox="1"/>
          <p:nvPr/>
        </p:nvSpPr>
        <p:spPr>
          <a:xfrm>
            <a:off x="4664194" y="6082677"/>
            <a:ext cx="9767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Karneval</a:t>
            </a:r>
            <a:endParaRPr lang="fr-FR" sz="1400" b="1" dirty="0"/>
          </a:p>
        </p:txBody>
      </p:sp>
      <p:sp>
        <p:nvSpPr>
          <p:cNvPr id="63" name="Textfeld 62"/>
          <p:cNvSpPr txBox="1"/>
          <p:nvPr/>
        </p:nvSpPr>
        <p:spPr>
          <a:xfrm>
            <a:off x="4701150" y="4792906"/>
            <a:ext cx="9028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Sunny</a:t>
            </a:r>
            <a:endParaRPr lang="fr-FR" sz="1400" b="1" dirty="0"/>
          </a:p>
        </p:txBody>
      </p:sp>
      <p:sp>
        <p:nvSpPr>
          <p:cNvPr id="64" name="Textfeld 63"/>
          <p:cNvSpPr txBox="1"/>
          <p:nvPr/>
        </p:nvSpPr>
        <p:spPr>
          <a:xfrm>
            <a:off x="213950" y="2812596"/>
            <a:ext cx="211932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7</a:t>
            </a:r>
            <a:endParaRPr lang="de-DE" sz="1400" b="1" dirty="0" smtClean="0"/>
          </a:p>
          <a:p>
            <a:pPr algn="ctr"/>
            <a:r>
              <a:rPr lang="de-DE" sz="1400" b="1" dirty="0" smtClean="0"/>
              <a:t>Naturwissenschaften</a:t>
            </a:r>
            <a:endParaRPr lang="fr-FR" sz="1400" b="1" dirty="0"/>
          </a:p>
        </p:txBody>
      </p:sp>
      <p:sp>
        <p:nvSpPr>
          <p:cNvPr id="65" name="Textfeld 64"/>
          <p:cNvSpPr txBox="1"/>
          <p:nvPr/>
        </p:nvSpPr>
        <p:spPr>
          <a:xfrm>
            <a:off x="5768637" y="4122021"/>
            <a:ext cx="747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Musik</a:t>
            </a:r>
            <a:endParaRPr lang="fr-FR" sz="1400" b="1" dirty="0"/>
          </a:p>
        </p:txBody>
      </p:sp>
      <p:sp>
        <p:nvSpPr>
          <p:cNvPr id="66" name="Textfeld 65"/>
          <p:cNvSpPr txBox="1"/>
          <p:nvPr/>
        </p:nvSpPr>
        <p:spPr>
          <a:xfrm>
            <a:off x="7036105" y="4970522"/>
            <a:ext cx="58256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FAQ</a:t>
            </a:r>
            <a:endParaRPr lang="fr-FR" sz="1400" b="1" dirty="0"/>
          </a:p>
        </p:txBody>
      </p:sp>
      <p:sp>
        <p:nvSpPr>
          <p:cNvPr id="67" name="Textfeld 66"/>
          <p:cNvSpPr txBox="1"/>
          <p:nvPr/>
        </p:nvSpPr>
        <p:spPr>
          <a:xfrm>
            <a:off x="383054" y="6236565"/>
            <a:ext cx="747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Musik</a:t>
            </a:r>
            <a:endParaRPr lang="fr-FR" sz="1400" b="1" dirty="0"/>
          </a:p>
        </p:txBody>
      </p:sp>
      <p:sp>
        <p:nvSpPr>
          <p:cNvPr id="68" name="Textfeld 67"/>
          <p:cNvSpPr txBox="1"/>
          <p:nvPr/>
        </p:nvSpPr>
        <p:spPr>
          <a:xfrm>
            <a:off x="3460544" y="1190687"/>
            <a:ext cx="10955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Festschrift</a:t>
            </a:r>
            <a:endParaRPr lang="fr-FR" sz="1400" b="1" dirty="0"/>
          </a:p>
        </p:txBody>
      </p:sp>
      <p:sp>
        <p:nvSpPr>
          <p:cNvPr id="69" name="Textfeld 68"/>
          <p:cNvSpPr txBox="1"/>
          <p:nvPr/>
        </p:nvSpPr>
        <p:spPr>
          <a:xfrm>
            <a:off x="0" y="1982219"/>
            <a:ext cx="13099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Förderverein</a:t>
            </a:r>
            <a:endParaRPr lang="fr-FR" sz="1400" b="1" dirty="0"/>
          </a:p>
        </p:txBody>
      </p:sp>
      <p:sp>
        <p:nvSpPr>
          <p:cNvPr id="70" name="Textfeld 69"/>
          <p:cNvSpPr txBox="1"/>
          <p:nvPr/>
        </p:nvSpPr>
        <p:spPr>
          <a:xfrm>
            <a:off x="3484230" y="5439890"/>
            <a:ext cx="10481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4</a:t>
            </a:r>
          </a:p>
          <a:p>
            <a:r>
              <a:rPr lang="de-DE" sz="1400" b="1" dirty="0" smtClean="0"/>
              <a:t>Oberstufe</a:t>
            </a:r>
            <a:endParaRPr lang="fr-FR" sz="1400" b="1" dirty="0"/>
          </a:p>
        </p:txBody>
      </p:sp>
      <p:sp>
        <p:nvSpPr>
          <p:cNvPr id="71" name="Textfeld 70"/>
          <p:cNvSpPr txBox="1"/>
          <p:nvPr/>
        </p:nvSpPr>
        <p:spPr>
          <a:xfrm>
            <a:off x="5795190" y="1332776"/>
            <a:ext cx="140837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14 Listen Woche der offenen Tür</a:t>
            </a:r>
            <a:endParaRPr lang="fr-FR" sz="1200" b="1" dirty="0"/>
          </a:p>
        </p:txBody>
      </p:sp>
      <p:sp>
        <p:nvSpPr>
          <p:cNvPr id="72" name="Sechseck 71">
            <a:hlinkClick r:id="rId43" action="ppaction://hlinksldjump"/>
          </p:cNvPr>
          <p:cNvSpPr/>
          <p:nvPr/>
        </p:nvSpPr>
        <p:spPr bwMode="auto">
          <a:xfrm>
            <a:off x="7682941" y="423410"/>
            <a:ext cx="1427901" cy="1400045"/>
          </a:xfrm>
          <a:prstGeom prst="hexagon">
            <a:avLst/>
          </a:prstGeom>
          <a:blipFill dpi="0" rotWithShape="1"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de-DE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8059667" y="1362232"/>
            <a:ext cx="72467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 smtClean="0"/>
              <a:t>5 DSP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chseck 8">
            <a:hlinkClick r:id="rId2" action="ppaction://hlinksldjump"/>
          </p:cNvPr>
          <p:cNvSpPr/>
          <p:nvPr/>
        </p:nvSpPr>
        <p:spPr bwMode="auto">
          <a:xfrm>
            <a:off x="8388424" y="6021288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de-DE" sz="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 </a:t>
            </a:r>
            <a:r>
              <a:rPr lang="de-DE" sz="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1554800" y="1076548"/>
            <a:ext cx="5897563" cy="5256212"/>
            <a:chOff x="1554800" y="1076548"/>
            <a:chExt cx="5897563" cy="5256212"/>
          </a:xfrm>
        </p:grpSpPr>
        <p:grpSp>
          <p:nvGrpSpPr>
            <p:cNvPr id="2" name="Gruppieren 1"/>
            <p:cNvGrpSpPr/>
            <p:nvPr/>
          </p:nvGrpSpPr>
          <p:grpSpPr>
            <a:xfrm>
              <a:off x="1554800" y="2130648"/>
              <a:ext cx="5897563" cy="4202112"/>
              <a:chOff x="1554800" y="2130648"/>
              <a:chExt cx="5897563" cy="4202112"/>
            </a:xfrm>
          </p:grpSpPr>
          <p:sp>
            <p:nvSpPr>
              <p:cNvPr id="3" name="Sechseck 2"/>
              <p:cNvSpPr/>
              <p:nvPr/>
            </p:nvSpPr>
            <p:spPr bwMode="auto">
              <a:xfrm>
                <a:off x="1554800" y="2130648"/>
                <a:ext cx="2305050" cy="2101850"/>
              </a:xfrm>
              <a:prstGeom prst="hexagon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 bwMode="auto">
              <a:xfrm>
                <a:off x="5147313" y="2130648"/>
                <a:ext cx="2305050" cy="210185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16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Deutsche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Schulakademie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 bwMode="auto">
              <a:xfrm>
                <a:off x="5143798" y="4206758"/>
                <a:ext cx="2305050" cy="2100263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25.000 Euro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 </a:t>
                </a: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 bwMode="auto">
              <a:xfrm>
                <a:off x="1554800" y="4232497"/>
                <a:ext cx="2305050" cy="2100263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36000" anchor="t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Unterrichts-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entwicklung</a:t>
                </a:r>
                <a:endPara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 bwMode="auto">
              <a:xfrm>
                <a:off x="3355025" y="3181573"/>
                <a:ext cx="2305050" cy="2101850"/>
              </a:xfrm>
              <a:prstGeom prst="hexagon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Sechseck 11"/>
            <p:cNvSpPr/>
            <p:nvPr/>
          </p:nvSpPr>
          <p:spPr bwMode="auto">
            <a:xfrm>
              <a:off x="3355953" y="1076548"/>
              <a:ext cx="2305050" cy="2101850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etzwerk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Preisträger-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schulen</a:t>
              </a:r>
            </a:p>
          </p:txBody>
        </p:sp>
      </p:grp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9850" y="3356992"/>
            <a:ext cx="132014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5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chseck 15"/>
          <p:cNvSpPr/>
          <p:nvPr/>
        </p:nvSpPr>
        <p:spPr>
          <a:xfrm>
            <a:off x="117475" y="1196975"/>
            <a:ext cx="1792288" cy="1584325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 b="1" dirty="0">
              <a:solidFill>
                <a:srgbClr val="FFFF00"/>
              </a:solidFill>
            </a:endParaRPr>
          </a:p>
        </p:txBody>
      </p:sp>
      <p:grpSp>
        <p:nvGrpSpPr>
          <p:cNvPr id="7172" name="Gruppieren 17"/>
          <p:cNvGrpSpPr>
            <a:grpSpLocks/>
          </p:cNvGrpSpPr>
          <p:nvPr/>
        </p:nvGrpSpPr>
        <p:grpSpPr bwMode="auto">
          <a:xfrm>
            <a:off x="1565275" y="2597150"/>
            <a:ext cx="5951537" cy="2736850"/>
            <a:chOff x="1691680" y="2781167"/>
            <a:chExt cx="5950411" cy="2736782"/>
          </a:xfrm>
        </p:grpSpPr>
        <p:sp>
          <p:nvSpPr>
            <p:cNvPr id="3" name="Sechseck 2"/>
            <p:cNvSpPr/>
            <p:nvPr/>
          </p:nvSpPr>
          <p:spPr>
            <a:xfrm>
              <a:off x="1691680" y="2781167"/>
              <a:ext cx="2944256" cy="2736782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Jeder Mensch ist einzigartig und verdient unser Vertrauen</a:t>
              </a:r>
            </a:p>
          </p:txBody>
        </p:sp>
        <p:sp>
          <p:nvSpPr>
            <p:cNvPr id="17" name="Sechseck 16"/>
            <p:cNvSpPr/>
            <p:nvPr/>
          </p:nvSpPr>
          <p:spPr>
            <a:xfrm>
              <a:off x="4697836" y="2781167"/>
              <a:ext cx="2944255" cy="2736782"/>
            </a:xfrm>
            <a:prstGeom prst="hexagon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Kein Mensch darf gedemütigt werden.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23528" y="476672"/>
            <a:ext cx="7705725" cy="6303963"/>
            <a:chOff x="445319" y="433859"/>
            <a:chExt cx="7705725" cy="6303963"/>
          </a:xfrm>
        </p:grpSpPr>
        <p:grpSp>
          <p:nvGrpSpPr>
            <p:cNvPr id="8194" name="Gruppieren 2"/>
            <p:cNvGrpSpPr>
              <a:grpSpLocks/>
            </p:cNvGrpSpPr>
            <p:nvPr/>
          </p:nvGrpSpPr>
          <p:grpSpPr bwMode="auto">
            <a:xfrm>
              <a:off x="445319" y="1484784"/>
              <a:ext cx="7705725" cy="5253038"/>
              <a:chOff x="179512" y="1267222"/>
              <a:chExt cx="7704856" cy="5253230"/>
            </a:xfrm>
          </p:grpSpPr>
          <p:sp>
            <p:nvSpPr>
              <p:cNvPr id="4" name="Sechseck 3"/>
              <p:cNvSpPr/>
              <p:nvPr/>
            </p:nvSpPr>
            <p:spPr>
              <a:xfrm>
                <a:off x="179512" y="2318185"/>
                <a:ext cx="2304790" cy="210034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t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Entwickeln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Entfalten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Persönlichkeit</a:t>
                </a:r>
                <a:r>
                  <a:rPr lang="de-DE" sz="1600" b="1" dirty="0" smtClean="0">
                    <a:solidFill>
                      <a:srgbClr val="FFFF00"/>
                    </a:solidFill>
                  </a:rPr>
                  <a:t> </a:t>
                </a:r>
                <a:endParaRPr lang="de-DE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5579578" y="3369149"/>
                <a:ext cx="2304790" cy="210034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Vielfältig Tolerant Weltoffen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5579578" y="1267222"/>
                <a:ext cx="2304790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Gesund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Ganzheitlich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Leben 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1979534" y="3369149"/>
                <a:ext cx="2304790" cy="210034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Achtsam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Nachhaltig 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Zukunft 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schaffen 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779556" y="2318185"/>
                <a:ext cx="2304790" cy="2100340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Lernen Lehren 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Freude am 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Gelingen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</a:b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1985883" y="1270397"/>
                <a:ext cx="2303202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Füreinander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Miteinander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Gemeinsam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</a:b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Sechseck 9"/>
              <p:cNvSpPr/>
              <p:nvPr/>
            </p:nvSpPr>
            <p:spPr>
              <a:xfrm>
                <a:off x="3782731" y="4418525"/>
                <a:ext cx="2304790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t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Klar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Verständlich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Demokratisch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</a:b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Sechseck 13"/>
            <p:cNvSpPr/>
            <p:nvPr/>
          </p:nvSpPr>
          <p:spPr bwMode="auto">
            <a:xfrm>
              <a:off x="4062463" y="433859"/>
              <a:ext cx="2303462" cy="2101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endParaRPr lang="de-DE" sz="2000" b="1" dirty="0">
                <a:solidFill>
                  <a:srgbClr val="0000FF"/>
                </a:solidFill>
              </a:endParaRP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Leitbild</a:t>
              </a:r>
              <a:r>
                <a: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/>
              </a:r>
              <a:br>
                <a:rPr lang="de-DE" sz="22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</a:br>
              <a:endParaRPr lang="de-DE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Sechseck 12">
            <a:hlinkClick r:id="rId2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0" y="980728"/>
            <a:ext cx="9144000" cy="5877272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3200" b="1" dirty="0">
              <a:solidFill>
                <a:srgbClr val="FFFF00"/>
              </a:solidFill>
            </a:endParaRPr>
          </a:p>
        </p:txBody>
      </p:sp>
      <p:sp>
        <p:nvSpPr>
          <p:cNvPr id="6" name="Sechseck 5">
            <a:hlinkClick r:id="rId3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hseck 1"/>
          <p:cNvSpPr/>
          <p:nvPr/>
        </p:nvSpPr>
        <p:spPr>
          <a:xfrm>
            <a:off x="107504" y="1124744"/>
            <a:ext cx="8784976" cy="5733256"/>
          </a:xfrm>
          <a:prstGeom prst="hexagon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3200" b="1" dirty="0">
              <a:solidFill>
                <a:srgbClr val="FFFF00"/>
              </a:solidFill>
            </a:endParaRPr>
          </a:p>
        </p:txBody>
      </p:sp>
      <p:sp>
        <p:nvSpPr>
          <p:cNvPr id="6" name="Sechseck 5">
            <a:hlinkClick r:id="rId3" action="ppaction://hlinksldjump"/>
          </p:cNvPr>
          <p:cNvSpPr/>
          <p:nvPr/>
        </p:nvSpPr>
        <p:spPr bwMode="auto">
          <a:xfrm>
            <a:off x="8408703" y="5949280"/>
            <a:ext cx="489420" cy="514442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de-DE" sz="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Vielfalt</a:t>
            </a:r>
            <a:endParaRPr lang="de-DE" sz="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99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738752" y="260648"/>
            <a:ext cx="7667625" cy="6310312"/>
            <a:chOff x="563563" y="547688"/>
            <a:chExt cx="7667625" cy="6310312"/>
          </a:xfrm>
        </p:grpSpPr>
        <p:grpSp>
          <p:nvGrpSpPr>
            <p:cNvPr id="9219" name="Gruppieren 13"/>
            <p:cNvGrpSpPr>
              <a:grpSpLocks/>
            </p:cNvGrpSpPr>
            <p:nvPr/>
          </p:nvGrpSpPr>
          <p:grpSpPr bwMode="auto">
            <a:xfrm>
              <a:off x="563563" y="1604963"/>
              <a:ext cx="7667625" cy="5253037"/>
              <a:chOff x="1475656" y="1449078"/>
              <a:chExt cx="7668344" cy="5253230"/>
            </a:xfrm>
          </p:grpSpPr>
          <p:sp>
            <p:nvSpPr>
              <p:cNvPr id="3" name="Sechseck 2"/>
              <p:cNvSpPr/>
              <p:nvPr/>
            </p:nvSpPr>
            <p:spPr>
              <a:xfrm>
                <a:off x="1475656" y="4595619"/>
                <a:ext cx="2303678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Sonderpäda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gogische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Abschlüsse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Sechseck 3"/>
              <p:cNvSpPr/>
              <p:nvPr/>
            </p:nvSpPr>
            <p:spPr>
              <a:xfrm>
                <a:off x="6840321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Abitur 9</a:t>
                </a:r>
              </a:p>
            </p:txBody>
          </p:sp>
          <p:sp>
            <p:nvSpPr>
              <p:cNvPr id="5" name="Sechseck 4"/>
              <p:cNvSpPr/>
              <p:nvPr/>
            </p:nvSpPr>
            <p:spPr>
              <a:xfrm>
                <a:off x="6840321" y="1449078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Abitur 8</a:t>
                </a:r>
                <a:r>
                  <a:rPr lang="de-DE" sz="2400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  <p:sp>
            <p:nvSpPr>
              <p:cNvPr id="6" name="Sechseck 5"/>
              <p:cNvSpPr/>
              <p:nvPr/>
            </p:nvSpPr>
            <p:spPr>
              <a:xfrm>
                <a:off x="3239533" y="3551005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anchor="ctr"/>
              <a:lstStyle/>
              <a:p>
                <a:pPr algn="ctr">
                  <a:defRPr/>
                </a:pPr>
                <a:endParaRPr lang="de-DE" sz="2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Hauptschul-</a:t>
                </a:r>
              </a:p>
              <a:p>
                <a:pPr algn="ctr">
                  <a:defRPr/>
                </a:pPr>
                <a:r>
                  <a:rPr lang="de-DE" sz="2200" b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abschluss</a:t>
                </a: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9 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/ 10</a:t>
                </a:r>
              </a:p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Sechseck 6"/>
              <p:cNvSpPr/>
              <p:nvPr/>
            </p:nvSpPr>
            <p:spPr>
              <a:xfrm>
                <a:off x="5039927" y="2500042"/>
                <a:ext cx="2303679" cy="2100339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sz="21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Fachhoch-schulreife </a:t>
                </a:r>
                <a:r>
                  <a:rPr lang="de-DE" sz="21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Q1</a:t>
                </a:r>
              </a:p>
            </p:txBody>
          </p:sp>
          <p:sp>
            <p:nvSpPr>
              <p:cNvPr id="8" name="Sechseck 7"/>
              <p:cNvSpPr/>
              <p:nvPr/>
            </p:nvSpPr>
            <p:spPr>
              <a:xfrm>
                <a:off x="3244297" y="1452253"/>
                <a:ext cx="2305266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0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Fachober-schulreife</a:t>
                </a:r>
                <a:endParaRPr lang="de-DE" sz="22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9" name="Sechseck 8"/>
              <p:cNvSpPr/>
              <p:nvPr/>
            </p:nvSpPr>
            <p:spPr>
              <a:xfrm>
                <a:off x="5043102" y="4600381"/>
                <a:ext cx="2303679" cy="2101927"/>
              </a:xfrm>
              <a:prstGeom prst="hexagon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6000" rIns="36000" anchor="ctr"/>
              <a:lstStyle/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Fachober-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schulreife </a:t>
                </a:r>
              </a:p>
              <a:p>
                <a:pPr algn="ctr">
                  <a:defRPr/>
                </a:pPr>
                <a:r>
                  <a:rPr lang="de-DE" sz="22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mit  </a:t>
                </a:r>
                <a:r>
                  <a:rPr lang="de-DE" sz="2200" b="1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Q</a:t>
                </a:r>
              </a:p>
            </p:txBody>
          </p:sp>
          <p:sp>
            <p:nvSpPr>
              <p:cNvPr id="12" name="Sechseck 11"/>
              <p:cNvSpPr/>
              <p:nvPr/>
            </p:nvSpPr>
            <p:spPr>
              <a:xfrm>
                <a:off x="1475656" y="2493691"/>
                <a:ext cx="2303678" cy="2101927"/>
              </a:xfrm>
              <a:prstGeom prst="hexagon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 b="1" dirty="0">
                  <a:solidFill>
                    <a:srgbClr val="FFFF00"/>
                  </a:solidFill>
                </a:endParaRPr>
              </a:p>
              <a:p>
                <a:pPr algn="ctr">
                  <a:defRPr/>
                </a:pPr>
                <a:endParaRPr lang="de-DE" sz="23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3" name="Sechseck 12"/>
            <p:cNvSpPr/>
            <p:nvPr/>
          </p:nvSpPr>
          <p:spPr bwMode="auto">
            <a:xfrm>
              <a:off x="4127500" y="547688"/>
              <a:ext cx="2303463" cy="2101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/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Laufbahnen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und</a:t>
              </a:r>
            </a:p>
            <a:p>
              <a:pPr algn="ctr">
                <a:defRPr/>
              </a:pPr>
              <a:r>
                <a:rPr lang="de-DE" sz="2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Abschlüsse</a:t>
              </a:r>
              <a:endParaRPr lang="de-DE" sz="2400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FF"/>
        </a:solidFill>
      </a:spPr>
      <a:bodyPr anchor="ctr"/>
      <a:lstStyle>
        <a:defPPr algn="ctr">
          <a:defRPr sz="2600" b="1" dirty="0">
            <a:solidFill>
              <a:srgbClr val="FFFF00"/>
            </a:solidFill>
            <a:latin typeface="Arial" charset="0"/>
            <a:cs typeface="Arial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843</Words>
  <Application>Microsoft Office PowerPoint</Application>
  <PresentationFormat>Bildschirmpräsentation (4:3)</PresentationFormat>
  <Paragraphs>677</Paragraphs>
  <Slides>44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</vt:lpstr>
      <vt:lpstr>Wingdings</vt:lpstr>
      <vt:lpstr>Leere 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europaschule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Unsere Schule</dc:title>
  <dc:creator>breil</dc:creator>
  <cp:lastModifiedBy>Ch Becker</cp:lastModifiedBy>
  <cp:revision>382</cp:revision>
  <cp:lastPrinted>2017-10-16T13:20:58Z</cp:lastPrinted>
  <dcterms:created xsi:type="dcterms:W3CDTF">2006-09-25T10:47:13Z</dcterms:created>
  <dcterms:modified xsi:type="dcterms:W3CDTF">2017-10-18T13:20:34Z</dcterms:modified>
</cp:coreProperties>
</file>