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9" r:id="rId14"/>
    <p:sldId id="266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69"/>
  </p:normalViewPr>
  <p:slideViewPr>
    <p:cSldViewPr snapToGrid="0" snapToObjects="1">
      <p:cViewPr varScale="1">
        <p:scale>
          <a:sx n="90" d="100"/>
          <a:sy n="90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3CF880-C2A8-40BD-B004-79F7C0EDE72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D09AE7-3A65-408F-A71C-C37DA838AB65}">
      <dgm:prSet/>
      <dgm:spPr/>
      <dgm:t>
        <a:bodyPr/>
        <a:lstStyle/>
        <a:p>
          <a:r>
            <a:rPr lang="de-DE" u="sng" dirty="0">
              <a:latin typeface="Cavolini" panose="03000502040302020204" pitchFamily="66" charset="0"/>
              <a:cs typeface="Cavolini" panose="03000502040302020204" pitchFamily="66" charset="0"/>
            </a:rPr>
            <a:t>Die Fragen </a:t>
          </a:r>
          <a:r>
            <a:rPr lang="de-DE" i="1" u="sng" dirty="0">
              <a:latin typeface="Cavolini" panose="03000502040302020204" pitchFamily="66" charset="0"/>
              <a:cs typeface="Cavolini" panose="03000502040302020204" pitchFamily="66" charset="0"/>
            </a:rPr>
            <a:t>- The </a:t>
          </a:r>
          <a:r>
            <a:rPr lang="de-DE" i="1" u="sng" dirty="0" err="1">
              <a:latin typeface="Cavolini" panose="03000502040302020204" pitchFamily="66" charset="0"/>
              <a:cs typeface="Cavolini" panose="03000502040302020204" pitchFamily="66" charset="0"/>
            </a:rPr>
            <a:t>Questions</a:t>
          </a:r>
          <a:r>
            <a:rPr lang="de-DE" i="1" u="sng" dirty="0">
              <a:latin typeface="Cavolini" panose="03000502040302020204" pitchFamily="66" charset="0"/>
              <a:cs typeface="Cavolini" panose="03000502040302020204" pitchFamily="66" charset="0"/>
            </a:rPr>
            <a:t>:</a:t>
          </a:r>
          <a:endParaRPr lang="en-US" i="1" dirty="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65DC11F1-E9C7-44BC-8938-DA6D14AE041C}" type="parTrans" cxnId="{02C05696-8041-4C55-BE8D-0941FF2949C6}">
      <dgm:prSet/>
      <dgm:spPr/>
      <dgm:t>
        <a:bodyPr/>
        <a:lstStyle/>
        <a:p>
          <a:endParaRPr lang="en-US"/>
        </a:p>
      </dgm:t>
    </dgm:pt>
    <dgm:pt modelId="{B825BE2D-8EEB-4885-A275-8ED204FBF059}" type="sibTrans" cxnId="{02C05696-8041-4C55-BE8D-0941FF2949C6}">
      <dgm:prSet/>
      <dgm:spPr/>
      <dgm:t>
        <a:bodyPr/>
        <a:lstStyle/>
        <a:p>
          <a:endParaRPr lang="en-US"/>
        </a:p>
      </dgm:t>
    </dgm:pt>
    <dgm:pt modelId="{F27902BF-EC5C-4D85-A5AE-8C2E767D336F}">
      <dgm:prSet/>
      <dgm:spPr/>
      <dgm:t>
        <a:bodyPr/>
        <a:lstStyle/>
        <a:p>
          <a:r>
            <a:rPr lang="de-DE" b="1" dirty="0">
              <a:latin typeface="Cavolini" panose="03000502040302020204" pitchFamily="66" charset="0"/>
              <a:cs typeface="Cavolini" panose="03000502040302020204" pitchFamily="66" charset="0"/>
            </a:rPr>
            <a:t>1. </a:t>
          </a:r>
          <a:r>
            <a:rPr lang="de-DE" dirty="0">
              <a:latin typeface="Cavolini" panose="03000502040302020204" pitchFamily="66" charset="0"/>
              <a:cs typeface="Cavolini" panose="03000502040302020204" pitchFamily="66" charset="0"/>
            </a:rPr>
            <a:t>So komme ich zur Schule – </a:t>
          </a:r>
          <a:r>
            <a:rPr lang="en-US" i="1" dirty="0">
              <a:latin typeface="Cavolini" panose="03000502040302020204" pitchFamily="66" charset="0"/>
              <a:cs typeface="Cavolini" panose="03000502040302020204" pitchFamily="66" charset="0"/>
            </a:rPr>
            <a:t>This I how I get to school</a:t>
          </a:r>
          <a:r>
            <a:rPr lang="de-DE" i="1" dirty="0">
              <a:latin typeface="Cavolini" panose="03000502040302020204" pitchFamily="66" charset="0"/>
              <a:cs typeface="Cavolini" panose="03000502040302020204" pitchFamily="66" charset="0"/>
            </a:rPr>
            <a:t> </a:t>
          </a:r>
          <a:endParaRPr lang="en-US" i="1" dirty="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517164AC-17CF-41F2-BC83-4064030D5F49}" type="parTrans" cxnId="{722FB86C-A337-48F7-AD4B-3796F14F6429}">
      <dgm:prSet/>
      <dgm:spPr/>
      <dgm:t>
        <a:bodyPr/>
        <a:lstStyle/>
        <a:p>
          <a:endParaRPr lang="en-US"/>
        </a:p>
      </dgm:t>
    </dgm:pt>
    <dgm:pt modelId="{4B6B28CB-4FDB-4F2C-B5BB-83F0FF979AFD}" type="sibTrans" cxnId="{722FB86C-A337-48F7-AD4B-3796F14F6429}">
      <dgm:prSet/>
      <dgm:spPr/>
      <dgm:t>
        <a:bodyPr/>
        <a:lstStyle/>
        <a:p>
          <a:endParaRPr lang="en-US"/>
        </a:p>
      </dgm:t>
    </dgm:pt>
    <dgm:pt modelId="{8B2E0938-630B-4812-89B7-62D201733702}">
      <dgm:prSet/>
      <dgm:spPr/>
      <dgm:t>
        <a:bodyPr/>
        <a:lstStyle/>
        <a:p>
          <a:r>
            <a:rPr lang="de-DE" b="1" dirty="0">
              <a:latin typeface="Cavolini" panose="03000502040302020204" pitchFamily="66" charset="0"/>
              <a:cs typeface="Cavolini" panose="03000502040302020204" pitchFamily="66" charset="0"/>
            </a:rPr>
            <a:t>2. </a:t>
          </a:r>
          <a:r>
            <a:rPr lang="de-DE" dirty="0">
              <a:latin typeface="Cavolini" panose="03000502040302020204" pitchFamily="66" charset="0"/>
              <a:cs typeface="Cavolini" panose="03000502040302020204" pitchFamily="66" charset="0"/>
            </a:rPr>
            <a:t>Wir nutzen in unserer Klasse die Möglichkeit den Müll zu trennen - </a:t>
          </a:r>
          <a:r>
            <a:rPr lang="en-US" i="1" dirty="0">
              <a:latin typeface="Cavolini" panose="03000502040302020204" pitchFamily="66" charset="0"/>
              <a:cs typeface="Cavolini" panose="03000502040302020204" pitchFamily="66" charset="0"/>
            </a:rPr>
            <a:t>We use the opportunity to separate the garbage in our class</a:t>
          </a:r>
        </a:p>
      </dgm:t>
    </dgm:pt>
    <dgm:pt modelId="{B2F0B4D4-F1CE-4D5E-BB18-A8F41288F598}" type="parTrans" cxnId="{5A9B34A4-2A60-444E-A489-0C80C74DF0FC}">
      <dgm:prSet/>
      <dgm:spPr/>
      <dgm:t>
        <a:bodyPr/>
        <a:lstStyle/>
        <a:p>
          <a:endParaRPr lang="en-US"/>
        </a:p>
      </dgm:t>
    </dgm:pt>
    <dgm:pt modelId="{D4DB3B05-61E7-4898-9A10-AC270B125E75}" type="sibTrans" cxnId="{5A9B34A4-2A60-444E-A489-0C80C74DF0FC}">
      <dgm:prSet/>
      <dgm:spPr/>
      <dgm:t>
        <a:bodyPr/>
        <a:lstStyle/>
        <a:p>
          <a:endParaRPr lang="en-US"/>
        </a:p>
      </dgm:t>
    </dgm:pt>
    <dgm:pt modelId="{FB81BBFD-2BC4-480F-B01E-C253AE247694}">
      <dgm:prSet/>
      <dgm:spPr/>
      <dgm:t>
        <a:bodyPr/>
        <a:lstStyle/>
        <a:p>
          <a:r>
            <a:rPr lang="de-DE" b="1" dirty="0">
              <a:latin typeface="Cavolini" panose="03000502040302020204" pitchFamily="66" charset="0"/>
              <a:cs typeface="Cavolini" panose="03000502040302020204" pitchFamily="66" charset="0"/>
            </a:rPr>
            <a:t>3. </a:t>
          </a:r>
          <a:r>
            <a:rPr lang="de-DE" dirty="0">
              <a:latin typeface="Cavolini" panose="03000502040302020204" pitchFamily="66" charset="0"/>
              <a:cs typeface="Cavolini" panose="03000502040302020204" pitchFamily="66" charset="0"/>
            </a:rPr>
            <a:t>Wir haben eine Zeitschaltuhr an dem Computer unserer Klasse, damit die Stromzufuhr nach Unterrichtsschluss abgeschaltet wird </a:t>
          </a:r>
          <a:r>
            <a:rPr lang="de-DE" i="1" dirty="0">
              <a:latin typeface="Cavolini" panose="03000502040302020204" pitchFamily="66" charset="0"/>
              <a:cs typeface="Cavolini" panose="03000502040302020204" pitchFamily="66" charset="0"/>
            </a:rPr>
            <a:t>- </a:t>
          </a:r>
          <a:r>
            <a:rPr lang="en-US" i="1" dirty="0">
              <a:latin typeface="Cavolini" panose="03000502040302020204" pitchFamily="66" charset="0"/>
              <a:cs typeface="Cavolini" panose="03000502040302020204" pitchFamily="66" charset="0"/>
            </a:rPr>
            <a:t>we use a timer on the computer in our class so that the power is switched off after the end</a:t>
          </a:r>
          <a:r>
            <a:rPr lang="de-DE" i="1" dirty="0">
              <a:latin typeface="Cavolini" panose="03000502040302020204" pitchFamily="66" charset="0"/>
              <a:cs typeface="Cavolini" panose="03000502040302020204" pitchFamily="66" charset="0"/>
            </a:rPr>
            <a:t> </a:t>
          </a:r>
          <a:endParaRPr lang="en-US" i="1" dirty="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35452020-9025-4719-BCF6-7ED88530FD95}" type="parTrans" cxnId="{01E78796-644B-4019-B2D1-3FFE3B71AE46}">
      <dgm:prSet/>
      <dgm:spPr/>
      <dgm:t>
        <a:bodyPr/>
        <a:lstStyle/>
        <a:p>
          <a:endParaRPr lang="en-US"/>
        </a:p>
      </dgm:t>
    </dgm:pt>
    <dgm:pt modelId="{C61EDCA3-B5D0-4533-9C5F-E61F5A2AEBAE}" type="sibTrans" cxnId="{01E78796-644B-4019-B2D1-3FFE3B71AE46}">
      <dgm:prSet/>
      <dgm:spPr/>
      <dgm:t>
        <a:bodyPr/>
        <a:lstStyle/>
        <a:p>
          <a:endParaRPr lang="en-US"/>
        </a:p>
      </dgm:t>
    </dgm:pt>
    <dgm:pt modelId="{2AF7290D-4A68-4F89-A4AB-92B29CAC8761}">
      <dgm:prSet/>
      <dgm:spPr/>
      <dgm:t>
        <a:bodyPr/>
        <a:lstStyle/>
        <a:p>
          <a:r>
            <a:rPr lang="de-DE" b="1" dirty="0">
              <a:latin typeface="Cavolini" panose="03000502040302020204" pitchFamily="66" charset="0"/>
              <a:cs typeface="Cavolini" panose="03000502040302020204" pitchFamily="66" charset="0"/>
            </a:rPr>
            <a:t>4. </a:t>
          </a:r>
          <a:r>
            <a:rPr lang="de-DE" dirty="0">
              <a:latin typeface="Cavolini" panose="03000502040302020204" pitchFamily="66" charset="0"/>
              <a:cs typeface="Cavolini" panose="03000502040302020204" pitchFamily="66" charset="0"/>
            </a:rPr>
            <a:t>Ich habe eine wiederverwendbare Wasserflasche - </a:t>
          </a:r>
          <a:r>
            <a:rPr lang="en-US" i="1" dirty="0">
              <a:latin typeface="Cavolini" panose="03000502040302020204" pitchFamily="66" charset="0"/>
              <a:cs typeface="Cavolini" panose="03000502040302020204" pitchFamily="66" charset="0"/>
            </a:rPr>
            <a:t>I own a reusable drinking/water bottle</a:t>
          </a:r>
        </a:p>
      </dgm:t>
    </dgm:pt>
    <dgm:pt modelId="{296BB5AF-4A67-4D63-8F61-1A7F9A48EEF6}" type="parTrans" cxnId="{81DF0625-32DC-4C1D-AD8C-1DD7A377B3CC}">
      <dgm:prSet/>
      <dgm:spPr/>
      <dgm:t>
        <a:bodyPr/>
        <a:lstStyle/>
        <a:p>
          <a:endParaRPr lang="en-US"/>
        </a:p>
      </dgm:t>
    </dgm:pt>
    <dgm:pt modelId="{10E54490-6766-4DE4-807B-0271FAB70BD8}" type="sibTrans" cxnId="{81DF0625-32DC-4C1D-AD8C-1DD7A377B3CC}">
      <dgm:prSet/>
      <dgm:spPr/>
      <dgm:t>
        <a:bodyPr/>
        <a:lstStyle/>
        <a:p>
          <a:endParaRPr lang="en-US"/>
        </a:p>
      </dgm:t>
    </dgm:pt>
    <dgm:pt modelId="{47AF261B-C7EA-4011-9B63-9AC37D083BFD}">
      <dgm:prSet/>
      <dgm:spPr/>
      <dgm:t>
        <a:bodyPr/>
        <a:lstStyle/>
        <a:p>
          <a:r>
            <a:rPr lang="de-DE" b="1" dirty="0">
              <a:latin typeface="Cavolini" panose="03000502040302020204" pitchFamily="66" charset="0"/>
              <a:cs typeface="Cavolini" panose="03000502040302020204" pitchFamily="66" charset="0"/>
            </a:rPr>
            <a:t>5</a:t>
          </a:r>
          <a:r>
            <a:rPr lang="de-DE" dirty="0">
              <a:latin typeface="Cavolini" panose="03000502040302020204" pitchFamily="66" charset="0"/>
              <a:cs typeface="Cavolini" panose="03000502040302020204" pitchFamily="66" charset="0"/>
            </a:rPr>
            <a:t>. Ich nutze regelmäßig den Wasserspender in der Schule - </a:t>
          </a:r>
          <a:r>
            <a:rPr lang="en-US" i="1" dirty="0">
              <a:latin typeface="Cavolini" panose="03000502040302020204" pitchFamily="66" charset="0"/>
              <a:cs typeface="Cavolini" panose="03000502040302020204" pitchFamily="66" charset="0"/>
            </a:rPr>
            <a:t>I regularly use the water dispenser at school </a:t>
          </a:r>
        </a:p>
      </dgm:t>
    </dgm:pt>
    <dgm:pt modelId="{A328254B-80F6-48D3-B6A5-1FDC90457F0D}" type="parTrans" cxnId="{89406DE7-58F1-4F7F-90C3-3865DC122213}">
      <dgm:prSet/>
      <dgm:spPr/>
      <dgm:t>
        <a:bodyPr/>
        <a:lstStyle/>
        <a:p>
          <a:endParaRPr lang="en-US"/>
        </a:p>
      </dgm:t>
    </dgm:pt>
    <dgm:pt modelId="{744DA2FC-5B50-4B79-8E44-D89808A22F23}" type="sibTrans" cxnId="{89406DE7-58F1-4F7F-90C3-3865DC122213}">
      <dgm:prSet/>
      <dgm:spPr/>
      <dgm:t>
        <a:bodyPr/>
        <a:lstStyle/>
        <a:p>
          <a:endParaRPr lang="en-US"/>
        </a:p>
      </dgm:t>
    </dgm:pt>
    <dgm:pt modelId="{CB2FE115-1B39-4497-B818-8566C8CCF90B}">
      <dgm:prSet/>
      <dgm:spPr/>
      <dgm:t>
        <a:bodyPr/>
        <a:lstStyle/>
        <a:p>
          <a:r>
            <a:rPr lang="de-DE" b="1" dirty="0">
              <a:latin typeface="Cavolini" panose="03000502040302020204" pitchFamily="66" charset="0"/>
              <a:cs typeface="Cavolini" panose="03000502040302020204" pitchFamily="66" charset="0"/>
            </a:rPr>
            <a:t>6. </a:t>
          </a:r>
          <a:r>
            <a:rPr lang="de-DE" dirty="0">
              <a:latin typeface="Cavolini" panose="03000502040302020204" pitchFamily="66" charset="0"/>
              <a:cs typeface="Cavolini" panose="03000502040302020204" pitchFamily="66" charset="0"/>
            </a:rPr>
            <a:t>Wir achten in der Klasse darauf, dass nach Unterrichtsschluss die Fenster geschlossen und das Licht ausgemacht wird - </a:t>
          </a:r>
          <a:r>
            <a:rPr lang="en-US" i="1" dirty="0">
              <a:latin typeface="Cavolini" panose="03000502040302020204" pitchFamily="66" charset="0"/>
              <a:cs typeface="Cavolini" panose="03000502040302020204" pitchFamily="66" charset="0"/>
            </a:rPr>
            <a:t>In the class we make sure that at the end of the day the window is closed and the light is turned off</a:t>
          </a:r>
          <a:r>
            <a:rPr lang="de-DE" i="1" dirty="0">
              <a:latin typeface="Cavolini" panose="03000502040302020204" pitchFamily="66" charset="0"/>
              <a:cs typeface="Cavolini" panose="03000502040302020204" pitchFamily="66" charset="0"/>
            </a:rPr>
            <a:t> </a:t>
          </a:r>
          <a:endParaRPr lang="en-US" i="1" dirty="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E393417D-7945-402B-BD58-C81E6AB1CDB9}" type="parTrans" cxnId="{B930E19C-82FC-44DA-8198-050782B6C3EC}">
      <dgm:prSet/>
      <dgm:spPr/>
      <dgm:t>
        <a:bodyPr/>
        <a:lstStyle/>
        <a:p>
          <a:endParaRPr lang="en-US"/>
        </a:p>
      </dgm:t>
    </dgm:pt>
    <dgm:pt modelId="{7E102A26-70CE-41C9-B175-6884C66F453C}" type="sibTrans" cxnId="{B930E19C-82FC-44DA-8198-050782B6C3EC}">
      <dgm:prSet/>
      <dgm:spPr/>
      <dgm:t>
        <a:bodyPr/>
        <a:lstStyle/>
        <a:p>
          <a:endParaRPr lang="en-US"/>
        </a:p>
      </dgm:t>
    </dgm:pt>
    <dgm:pt modelId="{693D40CE-4CD3-46BD-AE5E-75CA6E6FC01A}">
      <dgm:prSet/>
      <dgm:spPr/>
      <dgm:t>
        <a:bodyPr/>
        <a:lstStyle/>
        <a:p>
          <a:r>
            <a:rPr lang="de-DE" b="1" dirty="0">
              <a:latin typeface="Cavolini" panose="03000502040302020204" pitchFamily="66" charset="0"/>
              <a:cs typeface="Cavolini" panose="03000502040302020204" pitchFamily="66" charset="0"/>
            </a:rPr>
            <a:t>7. </a:t>
          </a:r>
          <a:r>
            <a:rPr lang="de-DE" dirty="0">
              <a:latin typeface="Cavolini" panose="03000502040302020204" pitchFamily="66" charset="0"/>
              <a:cs typeface="Cavolini" panose="03000502040302020204" pitchFamily="66" charset="0"/>
            </a:rPr>
            <a:t>Pfandflaschen werfe ich nicht weg, ich nehme sie wieder mit nach Hause oder werfe sie in den Hai in der Oase - </a:t>
          </a:r>
          <a:r>
            <a:rPr lang="en-US" dirty="0">
              <a:latin typeface="Cavolini" panose="03000502040302020204" pitchFamily="66" charset="0"/>
              <a:cs typeface="Cavolini" panose="03000502040302020204" pitchFamily="66" charset="0"/>
            </a:rPr>
            <a:t> </a:t>
          </a:r>
          <a:r>
            <a:rPr lang="en-US" i="1" dirty="0">
              <a:latin typeface="Cavolini" panose="03000502040302020204" pitchFamily="66" charset="0"/>
              <a:cs typeface="Cavolini" panose="03000502040302020204" pitchFamily="66" charset="0"/>
            </a:rPr>
            <a:t>I don’t throw away returnable bottles: I´ll take them home with me or throw them into our recycling box</a:t>
          </a:r>
        </a:p>
      </dgm:t>
    </dgm:pt>
    <dgm:pt modelId="{4087F313-98DB-4978-9C60-19C000B30324}" type="parTrans" cxnId="{EB87E477-E5DB-4C93-91A1-07B690B5BBD9}">
      <dgm:prSet/>
      <dgm:spPr/>
      <dgm:t>
        <a:bodyPr/>
        <a:lstStyle/>
        <a:p>
          <a:endParaRPr lang="en-US"/>
        </a:p>
      </dgm:t>
    </dgm:pt>
    <dgm:pt modelId="{725BA532-1B52-47A1-8965-7BB837134B46}" type="sibTrans" cxnId="{EB87E477-E5DB-4C93-91A1-07B690B5BBD9}">
      <dgm:prSet/>
      <dgm:spPr/>
      <dgm:t>
        <a:bodyPr/>
        <a:lstStyle/>
        <a:p>
          <a:endParaRPr lang="en-US"/>
        </a:p>
      </dgm:t>
    </dgm:pt>
    <dgm:pt modelId="{1E4D7E0A-44C3-4831-AB14-F136916E0907}">
      <dgm:prSet/>
      <dgm:spPr/>
      <dgm:t>
        <a:bodyPr/>
        <a:lstStyle/>
        <a:p>
          <a:r>
            <a:rPr lang="de-DE" b="1" dirty="0">
              <a:latin typeface="Cavolini" panose="03000502040302020204" pitchFamily="66" charset="0"/>
              <a:cs typeface="Cavolini" panose="03000502040302020204" pitchFamily="66" charset="0"/>
            </a:rPr>
            <a:t>8. </a:t>
          </a:r>
          <a:r>
            <a:rPr lang="de-DE" dirty="0">
              <a:latin typeface="Cavolini" panose="03000502040302020204" pitchFamily="66" charset="0"/>
              <a:cs typeface="Cavolini" panose="03000502040302020204" pitchFamily="66" charset="0"/>
            </a:rPr>
            <a:t>Wir bekommen keine überflüssigen Arbeitsblätter im Unterricht (überflüssig= Nur wenige Sätze auf dem Blatt, Merkkästen die sich auch im Buch finden lassen....) </a:t>
          </a:r>
          <a:r>
            <a:rPr lang="de-DE" i="1" dirty="0">
              <a:latin typeface="Cavolini" panose="03000502040302020204" pitchFamily="66" charset="0"/>
              <a:cs typeface="Cavolini" panose="03000502040302020204" pitchFamily="66" charset="0"/>
            </a:rPr>
            <a:t>- </a:t>
          </a:r>
          <a:r>
            <a:rPr lang="en-US" i="1" dirty="0">
              <a:latin typeface="Cavolini" panose="03000502040302020204" pitchFamily="66" charset="0"/>
              <a:cs typeface="Cavolini" panose="03000502040302020204" pitchFamily="66" charset="0"/>
            </a:rPr>
            <a:t>We don’t get any superfluous worksheets in class</a:t>
          </a:r>
          <a:r>
            <a:rPr lang="de-DE" i="1" dirty="0">
              <a:latin typeface="Cavolini" panose="03000502040302020204" pitchFamily="66" charset="0"/>
              <a:cs typeface="Cavolini" panose="03000502040302020204" pitchFamily="66" charset="0"/>
            </a:rPr>
            <a:t> </a:t>
          </a:r>
          <a:endParaRPr lang="en-US" i="1" dirty="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FBC12104-A447-4BD7-9BC1-DBCC6361FAAE}" type="parTrans" cxnId="{0438D93D-EBA2-44C6-BE7E-603EA53FDDCF}">
      <dgm:prSet/>
      <dgm:spPr/>
      <dgm:t>
        <a:bodyPr/>
        <a:lstStyle/>
        <a:p>
          <a:endParaRPr lang="en-US"/>
        </a:p>
      </dgm:t>
    </dgm:pt>
    <dgm:pt modelId="{C2098284-509F-428F-9647-D21966640607}" type="sibTrans" cxnId="{0438D93D-EBA2-44C6-BE7E-603EA53FDDCF}">
      <dgm:prSet/>
      <dgm:spPr/>
      <dgm:t>
        <a:bodyPr/>
        <a:lstStyle/>
        <a:p>
          <a:endParaRPr lang="en-US"/>
        </a:p>
      </dgm:t>
    </dgm:pt>
    <dgm:pt modelId="{E31554BD-4707-4A37-A9DA-C8955467A08C}">
      <dgm:prSet/>
      <dgm:spPr/>
      <dgm:t>
        <a:bodyPr/>
        <a:lstStyle/>
        <a:p>
          <a:r>
            <a:rPr lang="de-DE" b="1" dirty="0">
              <a:latin typeface="Cavolini" panose="03000502040302020204" pitchFamily="66" charset="0"/>
              <a:cs typeface="Cavolini" panose="03000502040302020204" pitchFamily="66" charset="0"/>
            </a:rPr>
            <a:t>9. </a:t>
          </a:r>
          <a:r>
            <a:rPr lang="de-DE" dirty="0">
              <a:latin typeface="Cavolini" panose="03000502040302020204" pitchFamily="66" charset="0"/>
              <a:cs typeface="Cavolini" panose="03000502040302020204" pitchFamily="66" charset="0"/>
            </a:rPr>
            <a:t>Ich biete bereits genutzte und für mich überflüssige Materialien(alte Lektüren, Taschenrechner, Englischbücher...) jüngeren Mitschüler/innen an -</a:t>
          </a:r>
          <a:r>
            <a:rPr lang="de-DE" i="1" dirty="0">
              <a:latin typeface="Cavolini" panose="03000502040302020204" pitchFamily="66" charset="0"/>
              <a:cs typeface="Cavolini" panose="03000502040302020204" pitchFamily="66" charset="0"/>
            </a:rPr>
            <a:t> </a:t>
          </a:r>
          <a:r>
            <a:rPr lang="en-US" i="1" dirty="0">
              <a:latin typeface="Cavolini" panose="03000502040302020204" pitchFamily="66" charset="0"/>
              <a:cs typeface="Cavolini" panose="03000502040302020204" pitchFamily="66" charset="0"/>
            </a:rPr>
            <a:t>I offer materials that have already been used (old books, calculators, English books…) to younger classmates</a:t>
          </a:r>
          <a:r>
            <a:rPr lang="de-DE" i="1" dirty="0">
              <a:latin typeface="Cavolini" panose="03000502040302020204" pitchFamily="66" charset="0"/>
              <a:cs typeface="Cavolini" panose="03000502040302020204" pitchFamily="66" charset="0"/>
            </a:rPr>
            <a:t> </a:t>
          </a:r>
          <a:endParaRPr lang="en-US" i="1" dirty="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B8716635-E7FE-47D7-933D-5E10549924FA}" type="parTrans" cxnId="{37CA183F-BF75-4B63-BF37-3BAB66384551}">
      <dgm:prSet/>
      <dgm:spPr/>
      <dgm:t>
        <a:bodyPr/>
        <a:lstStyle/>
        <a:p>
          <a:endParaRPr lang="en-US"/>
        </a:p>
      </dgm:t>
    </dgm:pt>
    <dgm:pt modelId="{3A8AFAEB-ACA4-428C-803E-9540DAFAB0DB}" type="sibTrans" cxnId="{37CA183F-BF75-4B63-BF37-3BAB66384551}">
      <dgm:prSet/>
      <dgm:spPr/>
      <dgm:t>
        <a:bodyPr/>
        <a:lstStyle/>
        <a:p>
          <a:endParaRPr lang="en-US"/>
        </a:p>
      </dgm:t>
    </dgm:pt>
    <dgm:pt modelId="{E69A9969-088D-4208-840B-297D5A7DD4B4}">
      <dgm:prSet/>
      <dgm:spPr/>
      <dgm:t>
        <a:bodyPr/>
        <a:lstStyle/>
        <a:p>
          <a:r>
            <a:rPr lang="de-DE" b="1" dirty="0">
              <a:latin typeface="Cavolini" panose="03000502040302020204" pitchFamily="66" charset="0"/>
              <a:cs typeface="Cavolini" panose="03000502040302020204" pitchFamily="66" charset="0"/>
            </a:rPr>
            <a:t>10. </a:t>
          </a:r>
          <a:r>
            <a:rPr lang="de-DE" dirty="0">
              <a:latin typeface="Cavolini" panose="03000502040302020204" pitchFamily="66" charset="0"/>
              <a:cs typeface="Cavolini" panose="03000502040302020204" pitchFamily="66" charset="0"/>
            </a:rPr>
            <a:t>Ich vermeide nach Möglichkeit Verpackungen aus Plastik und Aluminium und benutze wiederverwendbare Brotdosen -</a:t>
          </a:r>
          <a:r>
            <a:rPr lang="de-DE" i="1" dirty="0">
              <a:latin typeface="Cavolini" panose="03000502040302020204" pitchFamily="66" charset="0"/>
              <a:cs typeface="Cavolini" panose="03000502040302020204" pitchFamily="66" charset="0"/>
            </a:rPr>
            <a:t> </a:t>
          </a:r>
          <a:r>
            <a:rPr lang="en-US" i="1" dirty="0">
              <a:latin typeface="Cavolini" panose="03000502040302020204" pitchFamily="66" charset="0"/>
              <a:cs typeface="Cavolini" panose="03000502040302020204" pitchFamily="66" charset="0"/>
            </a:rPr>
            <a:t>I avoid plastic and </a:t>
          </a:r>
          <a:r>
            <a:rPr lang="en-US" i="1" dirty="0" err="1">
              <a:latin typeface="Cavolini" panose="03000502040302020204" pitchFamily="66" charset="0"/>
              <a:cs typeface="Cavolini" panose="03000502040302020204" pitchFamily="66" charset="0"/>
            </a:rPr>
            <a:t>aluminium</a:t>
          </a:r>
          <a:r>
            <a:rPr lang="en-US" i="1" dirty="0">
              <a:latin typeface="Cavolini" panose="03000502040302020204" pitchFamily="66" charset="0"/>
              <a:cs typeface="Cavolini" panose="03000502040302020204" pitchFamily="66" charset="0"/>
            </a:rPr>
            <a:t> packaging whenever possible and use reusable lunch boxes</a:t>
          </a:r>
          <a:r>
            <a:rPr lang="de-DE" i="1" dirty="0">
              <a:latin typeface="Cavolini" panose="03000502040302020204" pitchFamily="66" charset="0"/>
              <a:cs typeface="Cavolini" panose="03000502040302020204" pitchFamily="66" charset="0"/>
            </a:rPr>
            <a:t> </a:t>
          </a:r>
          <a:endParaRPr lang="en-US" i="1" dirty="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9A4E265A-7720-40DE-8574-881C957B768E}" type="parTrans" cxnId="{4CFF1C7B-13D0-4F30-9888-ECB14BA07EC1}">
      <dgm:prSet/>
      <dgm:spPr/>
      <dgm:t>
        <a:bodyPr/>
        <a:lstStyle/>
        <a:p>
          <a:endParaRPr lang="en-US"/>
        </a:p>
      </dgm:t>
    </dgm:pt>
    <dgm:pt modelId="{8773A29A-98A9-4861-9243-E65EE31401BD}" type="sibTrans" cxnId="{4CFF1C7B-13D0-4F30-9888-ECB14BA07EC1}">
      <dgm:prSet/>
      <dgm:spPr/>
      <dgm:t>
        <a:bodyPr/>
        <a:lstStyle/>
        <a:p>
          <a:endParaRPr lang="en-US"/>
        </a:p>
      </dgm:t>
    </dgm:pt>
    <dgm:pt modelId="{81EE052D-CBD9-4CCE-B412-CEADC022A8D0}">
      <dgm:prSet/>
      <dgm:spPr/>
      <dgm:t>
        <a:bodyPr/>
        <a:lstStyle/>
        <a:p>
          <a:r>
            <a:rPr lang="de-DE" b="1" dirty="0">
              <a:latin typeface="Cavolini" panose="03000502040302020204" pitchFamily="66" charset="0"/>
              <a:cs typeface="Cavolini" panose="03000502040302020204" pitchFamily="66" charset="0"/>
            </a:rPr>
            <a:t>11. </a:t>
          </a:r>
          <a:r>
            <a:rPr lang="de-DE" dirty="0">
              <a:latin typeface="Cavolini" panose="03000502040302020204" pitchFamily="66" charset="0"/>
              <a:cs typeface="Cavolini" panose="03000502040302020204" pitchFamily="66" charset="0"/>
            </a:rPr>
            <a:t>Ich habe folgende Vorschläge/Ideen, wie wir über die bereits bestehenden Maßnahmen hinaus umweltbewusster an der </a:t>
          </a:r>
          <a:r>
            <a:rPr lang="de-DE" dirty="0" err="1">
              <a:latin typeface="Cavolini" panose="03000502040302020204" pitchFamily="66" charset="0"/>
              <a:cs typeface="Cavolini" panose="03000502040302020204" pitchFamily="66" charset="0"/>
            </a:rPr>
            <a:t>EuBo</a:t>
          </a:r>
          <a:r>
            <a:rPr lang="de-DE" dirty="0">
              <a:latin typeface="Cavolini" panose="03000502040302020204" pitchFamily="66" charset="0"/>
              <a:cs typeface="Cavolini" panose="03000502040302020204" pitchFamily="66" charset="0"/>
            </a:rPr>
            <a:t> sein können - </a:t>
          </a:r>
          <a:r>
            <a:rPr lang="en-US" i="1" dirty="0">
              <a:latin typeface="Cavolini" panose="03000502040302020204" pitchFamily="66" charset="0"/>
              <a:cs typeface="Cavolini" panose="03000502040302020204" pitchFamily="66" charset="0"/>
            </a:rPr>
            <a:t>I have the following suggestions/ideas how we ca be more environmentally conscious at the </a:t>
          </a:r>
          <a:r>
            <a:rPr lang="en-US" i="1" dirty="0" err="1">
              <a:latin typeface="Cavolini" panose="03000502040302020204" pitchFamily="66" charset="0"/>
              <a:cs typeface="Cavolini" panose="03000502040302020204" pitchFamily="66" charset="0"/>
            </a:rPr>
            <a:t>EuBo</a:t>
          </a:r>
          <a:r>
            <a:rPr lang="en-US" i="1" dirty="0">
              <a:latin typeface="Cavolini" panose="03000502040302020204" pitchFamily="66" charset="0"/>
              <a:cs typeface="Cavolini" panose="03000502040302020204" pitchFamily="66" charset="0"/>
            </a:rPr>
            <a:t> beyond the already existing measures</a:t>
          </a:r>
          <a:r>
            <a:rPr lang="de-DE" i="1" dirty="0">
              <a:latin typeface="Cavolini" panose="03000502040302020204" pitchFamily="66" charset="0"/>
              <a:cs typeface="Cavolini" panose="03000502040302020204" pitchFamily="66" charset="0"/>
            </a:rPr>
            <a:t> </a:t>
          </a:r>
          <a:endParaRPr lang="en-US" i="1" dirty="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84FB8CC7-2466-4553-B098-E180522B7907}" type="parTrans" cxnId="{C0B4CBD0-7C17-42D4-A871-40FC03DDB472}">
      <dgm:prSet/>
      <dgm:spPr/>
      <dgm:t>
        <a:bodyPr/>
        <a:lstStyle/>
        <a:p>
          <a:endParaRPr lang="en-US"/>
        </a:p>
      </dgm:t>
    </dgm:pt>
    <dgm:pt modelId="{F2ED2C96-D441-422F-946E-CF37CB158B6A}" type="sibTrans" cxnId="{C0B4CBD0-7C17-42D4-A871-40FC03DDB472}">
      <dgm:prSet/>
      <dgm:spPr/>
      <dgm:t>
        <a:bodyPr/>
        <a:lstStyle/>
        <a:p>
          <a:endParaRPr lang="en-US"/>
        </a:p>
      </dgm:t>
    </dgm:pt>
    <dgm:pt modelId="{D455ED44-5D2D-864B-AD49-072E6132B9CF}" type="pres">
      <dgm:prSet presAssocID="{203CF880-C2A8-40BD-B004-79F7C0EDE72A}" presName="vert0" presStyleCnt="0">
        <dgm:presLayoutVars>
          <dgm:dir/>
          <dgm:animOne val="branch"/>
          <dgm:animLvl val="lvl"/>
        </dgm:presLayoutVars>
      </dgm:prSet>
      <dgm:spPr/>
    </dgm:pt>
    <dgm:pt modelId="{31AC1416-CDAE-3449-B36F-116B1E8C6630}" type="pres">
      <dgm:prSet presAssocID="{A2D09AE7-3A65-408F-A71C-C37DA838AB65}" presName="thickLine" presStyleLbl="alignNode1" presStyleIdx="0" presStyleCnt="12"/>
      <dgm:spPr/>
    </dgm:pt>
    <dgm:pt modelId="{117CBE1C-299A-1F4C-9BD4-2D2B27665203}" type="pres">
      <dgm:prSet presAssocID="{A2D09AE7-3A65-408F-A71C-C37DA838AB65}" presName="horz1" presStyleCnt="0"/>
      <dgm:spPr/>
    </dgm:pt>
    <dgm:pt modelId="{1880741C-F60A-384A-B52F-A8D521A57D3C}" type="pres">
      <dgm:prSet presAssocID="{A2D09AE7-3A65-408F-A71C-C37DA838AB65}" presName="tx1" presStyleLbl="revTx" presStyleIdx="0" presStyleCnt="12"/>
      <dgm:spPr/>
    </dgm:pt>
    <dgm:pt modelId="{D636DE23-34BA-F34C-8099-18BCFD41AEE4}" type="pres">
      <dgm:prSet presAssocID="{A2D09AE7-3A65-408F-A71C-C37DA838AB65}" presName="vert1" presStyleCnt="0"/>
      <dgm:spPr/>
    </dgm:pt>
    <dgm:pt modelId="{58D34312-113C-2845-A9AE-43CEFCE2027D}" type="pres">
      <dgm:prSet presAssocID="{F27902BF-EC5C-4D85-A5AE-8C2E767D336F}" presName="thickLine" presStyleLbl="alignNode1" presStyleIdx="1" presStyleCnt="12"/>
      <dgm:spPr/>
    </dgm:pt>
    <dgm:pt modelId="{5E3E9E7C-A0A9-E546-A932-8449139506B5}" type="pres">
      <dgm:prSet presAssocID="{F27902BF-EC5C-4D85-A5AE-8C2E767D336F}" presName="horz1" presStyleCnt="0"/>
      <dgm:spPr/>
    </dgm:pt>
    <dgm:pt modelId="{871369C2-691E-CF4F-91B6-8939EF44C332}" type="pres">
      <dgm:prSet presAssocID="{F27902BF-EC5C-4D85-A5AE-8C2E767D336F}" presName="tx1" presStyleLbl="revTx" presStyleIdx="1" presStyleCnt="12"/>
      <dgm:spPr/>
    </dgm:pt>
    <dgm:pt modelId="{5D217871-9210-8441-9B76-4D48B0E22311}" type="pres">
      <dgm:prSet presAssocID="{F27902BF-EC5C-4D85-A5AE-8C2E767D336F}" presName="vert1" presStyleCnt="0"/>
      <dgm:spPr/>
    </dgm:pt>
    <dgm:pt modelId="{7D96ED6C-F929-0F4E-9444-CCEF21B8A16F}" type="pres">
      <dgm:prSet presAssocID="{8B2E0938-630B-4812-89B7-62D201733702}" presName="thickLine" presStyleLbl="alignNode1" presStyleIdx="2" presStyleCnt="12"/>
      <dgm:spPr/>
    </dgm:pt>
    <dgm:pt modelId="{741CFFCE-6DC6-2F42-BD08-8D30C479ACB1}" type="pres">
      <dgm:prSet presAssocID="{8B2E0938-630B-4812-89B7-62D201733702}" presName="horz1" presStyleCnt="0"/>
      <dgm:spPr/>
    </dgm:pt>
    <dgm:pt modelId="{B1642261-6155-7B4C-8C1E-CC765FFE4E68}" type="pres">
      <dgm:prSet presAssocID="{8B2E0938-630B-4812-89B7-62D201733702}" presName="tx1" presStyleLbl="revTx" presStyleIdx="2" presStyleCnt="12"/>
      <dgm:spPr/>
    </dgm:pt>
    <dgm:pt modelId="{FDFC0DD0-D179-4943-97AA-DE193E5DD2CE}" type="pres">
      <dgm:prSet presAssocID="{8B2E0938-630B-4812-89B7-62D201733702}" presName="vert1" presStyleCnt="0"/>
      <dgm:spPr/>
    </dgm:pt>
    <dgm:pt modelId="{5F23E907-2CE1-5448-9A18-8B720BC0514E}" type="pres">
      <dgm:prSet presAssocID="{FB81BBFD-2BC4-480F-B01E-C253AE247694}" presName="thickLine" presStyleLbl="alignNode1" presStyleIdx="3" presStyleCnt="12"/>
      <dgm:spPr/>
    </dgm:pt>
    <dgm:pt modelId="{8574813C-6740-2241-90C7-321A882E3412}" type="pres">
      <dgm:prSet presAssocID="{FB81BBFD-2BC4-480F-B01E-C253AE247694}" presName="horz1" presStyleCnt="0"/>
      <dgm:spPr/>
    </dgm:pt>
    <dgm:pt modelId="{D0F62C7B-AE55-A644-9146-A54BC78B50C7}" type="pres">
      <dgm:prSet presAssocID="{FB81BBFD-2BC4-480F-B01E-C253AE247694}" presName="tx1" presStyleLbl="revTx" presStyleIdx="3" presStyleCnt="12"/>
      <dgm:spPr/>
    </dgm:pt>
    <dgm:pt modelId="{BA837456-09B2-C54F-AEB4-77BF8328D7D3}" type="pres">
      <dgm:prSet presAssocID="{FB81BBFD-2BC4-480F-B01E-C253AE247694}" presName="vert1" presStyleCnt="0"/>
      <dgm:spPr/>
    </dgm:pt>
    <dgm:pt modelId="{101C232F-FA5A-7246-B576-D02CD78DF424}" type="pres">
      <dgm:prSet presAssocID="{2AF7290D-4A68-4F89-A4AB-92B29CAC8761}" presName="thickLine" presStyleLbl="alignNode1" presStyleIdx="4" presStyleCnt="12"/>
      <dgm:spPr/>
    </dgm:pt>
    <dgm:pt modelId="{2DABE63C-646A-2A45-92ED-B476986BC025}" type="pres">
      <dgm:prSet presAssocID="{2AF7290D-4A68-4F89-A4AB-92B29CAC8761}" presName="horz1" presStyleCnt="0"/>
      <dgm:spPr/>
    </dgm:pt>
    <dgm:pt modelId="{0D6BE323-1AED-1B48-9EE3-3CAC3D60A29F}" type="pres">
      <dgm:prSet presAssocID="{2AF7290D-4A68-4F89-A4AB-92B29CAC8761}" presName="tx1" presStyleLbl="revTx" presStyleIdx="4" presStyleCnt="12"/>
      <dgm:spPr/>
    </dgm:pt>
    <dgm:pt modelId="{625D7BDF-E498-2D48-B396-8B50E0132A31}" type="pres">
      <dgm:prSet presAssocID="{2AF7290D-4A68-4F89-A4AB-92B29CAC8761}" presName="vert1" presStyleCnt="0"/>
      <dgm:spPr/>
    </dgm:pt>
    <dgm:pt modelId="{6EE2FCCB-0C0C-8F45-818B-9DF9905F8ACD}" type="pres">
      <dgm:prSet presAssocID="{47AF261B-C7EA-4011-9B63-9AC37D083BFD}" presName="thickLine" presStyleLbl="alignNode1" presStyleIdx="5" presStyleCnt="12"/>
      <dgm:spPr/>
    </dgm:pt>
    <dgm:pt modelId="{54F84F38-F10E-594A-847B-C224BEC34D1C}" type="pres">
      <dgm:prSet presAssocID="{47AF261B-C7EA-4011-9B63-9AC37D083BFD}" presName="horz1" presStyleCnt="0"/>
      <dgm:spPr/>
    </dgm:pt>
    <dgm:pt modelId="{3F86C59F-B0C2-344C-B013-A449B8F7E922}" type="pres">
      <dgm:prSet presAssocID="{47AF261B-C7EA-4011-9B63-9AC37D083BFD}" presName="tx1" presStyleLbl="revTx" presStyleIdx="5" presStyleCnt="12"/>
      <dgm:spPr/>
    </dgm:pt>
    <dgm:pt modelId="{57F376CA-B60B-5C4E-B4B0-2AFA2D0D00B0}" type="pres">
      <dgm:prSet presAssocID="{47AF261B-C7EA-4011-9B63-9AC37D083BFD}" presName="vert1" presStyleCnt="0"/>
      <dgm:spPr/>
    </dgm:pt>
    <dgm:pt modelId="{38877149-8439-334B-ACE1-8F24AD738B7B}" type="pres">
      <dgm:prSet presAssocID="{CB2FE115-1B39-4497-B818-8566C8CCF90B}" presName="thickLine" presStyleLbl="alignNode1" presStyleIdx="6" presStyleCnt="12"/>
      <dgm:spPr/>
    </dgm:pt>
    <dgm:pt modelId="{8CF153A1-3727-424A-9BF3-975D35412C23}" type="pres">
      <dgm:prSet presAssocID="{CB2FE115-1B39-4497-B818-8566C8CCF90B}" presName="horz1" presStyleCnt="0"/>
      <dgm:spPr/>
    </dgm:pt>
    <dgm:pt modelId="{BD909A83-98F1-0242-8090-4FF0E3C1635D}" type="pres">
      <dgm:prSet presAssocID="{CB2FE115-1B39-4497-B818-8566C8CCF90B}" presName="tx1" presStyleLbl="revTx" presStyleIdx="6" presStyleCnt="12"/>
      <dgm:spPr/>
    </dgm:pt>
    <dgm:pt modelId="{ECE75FED-9FAE-5D4D-B0F1-0815E47E4D21}" type="pres">
      <dgm:prSet presAssocID="{CB2FE115-1B39-4497-B818-8566C8CCF90B}" presName="vert1" presStyleCnt="0"/>
      <dgm:spPr/>
    </dgm:pt>
    <dgm:pt modelId="{987636A4-2873-814C-8A33-6C375356C5DE}" type="pres">
      <dgm:prSet presAssocID="{693D40CE-4CD3-46BD-AE5E-75CA6E6FC01A}" presName="thickLine" presStyleLbl="alignNode1" presStyleIdx="7" presStyleCnt="12"/>
      <dgm:spPr/>
    </dgm:pt>
    <dgm:pt modelId="{9A8C9B6E-B19B-2044-BA44-EAE3E05AFA28}" type="pres">
      <dgm:prSet presAssocID="{693D40CE-4CD3-46BD-AE5E-75CA6E6FC01A}" presName="horz1" presStyleCnt="0"/>
      <dgm:spPr/>
    </dgm:pt>
    <dgm:pt modelId="{65C063F0-26AC-1748-A9F6-C10AF71FB27C}" type="pres">
      <dgm:prSet presAssocID="{693D40CE-4CD3-46BD-AE5E-75CA6E6FC01A}" presName="tx1" presStyleLbl="revTx" presStyleIdx="7" presStyleCnt="12"/>
      <dgm:spPr/>
    </dgm:pt>
    <dgm:pt modelId="{0F5E9ED6-696F-864A-B9DB-A63A50C8CBCC}" type="pres">
      <dgm:prSet presAssocID="{693D40CE-4CD3-46BD-AE5E-75CA6E6FC01A}" presName="vert1" presStyleCnt="0"/>
      <dgm:spPr/>
    </dgm:pt>
    <dgm:pt modelId="{E3DD4849-EC67-E042-B515-5C3B58E5CF60}" type="pres">
      <dgm:prSet presAssocID="{1E4D7E0A-44C3-4831-AB14-F136916E0907}" presName="thickLine" presStyleLbl="alignNode1" presStyleIdx="8" presStyleCnt="12"/>
      <dgm:spPr/>
    </dgm:pt>
    <dgm:pt modelId="{B13FBE7A-2803-6F4E-8AA8-3863CC34D916}" type="pres">
      <dgm:prSet presAssocID="{1E4D7E0A-44C3-4831-AB14-F136916E0907}" presName="horz1" presStyleCnt="0"/>
      <dgm:spPr/>
    </dgm:pt>
    <dgm:pt modelId="{140A3320-B06E-2641-BC40-FB052016B5FA}" type="pres">
      <dgm:prSet presAssocID="{1E4D7E0A-44C3-4831-AB14-F136916E0907}" presName="tx1" presStyleLbl="revTx" presStyleIdx="8" presStyleCnt="12"/>
      <dgm:spPr/>
    </dgm:pt>
    <dgm:pt modelId="{185A6009-CCBB-F34C-BE2F-67814879C790}" type="pres">
      <dgm:prSet presAssocID="{1E4D7E0A-44C3-4831-AB14-F136916E0907}" presName="vert1" presStyleCnt="0"/>
      <dgm:spPr/>
    </dgm:pt>
    <dgm:pt modelId="{48679550-4DE2-9C49-9AD0-D68D7F842BBF}" type="pres">
      <dgm:prSet presAssocID="{E31554BD-4707-4A37-A9DA-C8955467A08C}" presName="thickLine" presStyleLbl="alignNode1" presStyleIdx="9" presStyleCnt="12"/>
      <dgm:spPr/>
    </dgm:pt>
    <dgm:pt modelId="{FA0EEF1A-80AC-8740-B90D-5CD8E6E57EDC}" type="pres">
      <dgm:prSet presAssocID="{E31554BD-4707-4A37-A9DA-C8955467A08C}" presName="horz1" presStyleCnt="0"/>
      <dgm:spPr/>
    </dgm:pt>
    <dgm:pt modelId="{2C92BADC-AA85-FA4B-9538-D314FEB4B41E}" type="pres">
      <dgm:prSet presAssocID="{E31554BD-4707-4A37-A9DA-C8955467A08C}" presName="tx1" presStyleLbl="revTx" presStyleIdx="9" presStyleCnt="12"/>
      <dgm:spPr/>
    </dgm:pt>
    <dgm:pt modelId="{862121F4-4150-0244-BCAB-9092A557273F}" type="pres">
      <dgm:prSet presAssocID="{E31554BD-4707-4A37-A9DA-C8955467A08C}" presName="vert1" presStyleCnt="0"/>
      <dgm:spPr/>
    </dgm:pt>
    <dgm:pt modelId="{400FB6FD-44C7-5246-8A36-1170B781EF2C}" type="pres">
      <dgm:prSet presAssocID="{E69A9969-088D-4208-840B-297D5A7DD4B4}" presName="thickLine" presStyleLbl="alignNode1" presStyleIdx="10" presStyleCnt="12"/>
      <dgm:spPr/>
    </dgm:pt>
    <dgm:pt modelId="{4073F5BD-9486-8C41-A7E6-D4A498D4C5A8}" type="pres">
      <dgm:prSet presAssocID="{E69A9969-088D-4208-840B-297D5A7DD4B4}" presName="horz1" presStyleCnt="0"/>
      <dgm:spPr/>
    </dgm:pt>
    <dgm:pt modelId="{9317CC34-D404-634A-9249-97CD3BF4D47F}" type="pres">
      <dgm:prSet presAssocID="{E69A9969-088D-4208-840B-297D5A7DD4B4}" presName="tx1" presStyleLbl="revTx" presStyleIdx="10" presStyleCnt="12"/>
      <dgm:spPr/>
    </dgm:pt>
    <dgm:pt modelId="{7AF8255E-D42B-E84C-84DF-D0694B2A314E}" type="pres">
      <dgm:prSet presAssocID="{E69A9969-088D-4208-840B-297D5A7DD4B4}" presName="vert1" presStyleCnt="0"/>
      <dgm:spPr/>
    </dgm:pt>
    <dgm:pt modelId="{03BB774D-3FFB-794C-B557-D99B2295C98F}" type="pres">
      <dgm:prSet presAssocID="{81EE052D-CBD9-4CCE-B412-CEADC022A8D0}" presName="thickLine" presStyleLbl="alignNode1" presStyleIdx="11" presStyleCnt="12"/>
      <dgm:spPr/>
    </dgm:pt>
    <dgm:pt modelId="{8F7A305A-965B-194F-A835-5518807DE6C0}" type="pres">
      <dgm:prSet presAssocID="{81EE052D-CBD9-4CCE-B412-CEADC022A8D0}" presName="horz1" presStyleCnt="0"/>
      <dgm:spPr/>
    </dgm:pt>
    <dgm:pt modelId="{7E865032-90BC-C241-91A7-2AB729E2FA65}" type="pres">
      <dgm:prSet presAssocID="{81EE052D-CBD9-4CCE-B412-CEADC022A8D0}" presName="tx1" presStyleLbl="revTx" presStyleIdx="11" presStyleCnt="12"/>
      <dgm:spPr/>
    </dgm:pt>
    <dgm:pt modelId="{B94E2189-331A-5744-B7D8-4F3084099E62}" type="pres">
      <dgm:prSet presAssocID="{81EE052D-CBD9-4CCE-B412-CEADC022A8D0}" presName="vert1" presStyleCnt="0"/>
      <dgm:spPr/>
    </dgm:pt>
  </dgm:ptLst>
  <dgm:cxnLst>
    <dgm:cxn modelId="{4DD52910-F0D0-DD45-A325-A39FCDEA779C}" type="presOf" srcId="{47AF261B-C7EA-4011-9B63-9AC37D083BFD}" destId="{3F86C59F-B0C2-344C-B013-A449B8F7E922}" srcOrd="0" destOrd="0" presId="urn:microsoft.com/office/officeart/2008/layout/LinedList"/>
    <dgm:cxn modelId="{28775823-13DC-1347-975E-5170D31ED2E4}" type="presOf" srcId="{81EE052D-CBD9-4CCE-B412-CEADC022A8D0}" destId="{7E865032-90BC-C241-91A7-2AB729E2FA65}" srcOrd="0" destOrd="0" presId="urn:microsoft.com/office/officeart/2008/layout/LinedList"/>
    <dgm:cxn modelId="{81DF0625-32DC-4C1D-AD8C-1DD7A377B3CC}" srcId="{203CF880-C2A8-40BD-B004-79F7C0EDE72A}" destId="{2AF7290D-4A68-4F89-A4AB-92B29CAC8761}" srcOrd="4" destOrd="0" parTransId="{296BB5AF-4A67-4D63-8F61-1A7F9A48EEF6}" sibTransId="{10E54490-6766-4DE4-807B-0271FAB70BD8}"/>
    <dgm:cxn modelId="{A086803C-F3F0-0447-84F6-C7E940FFD506}" type="presOf" srcId="{FB81BBFD-2BC4-480F-B01E-C253AE247694}" destId="{D0F62C7B-AE55-A644-9146-A54BC78B50C7}" srcOrd="0" destOrd="0" presId="urn:microsoft.com/office/officeart/2008/layout/LinedList"/>
    <dgm:cxn modelId="{0438D93D-EBA2-44C6-BE7E-603EA53FDDCF}" srcId="{203CF880-C2A8-40BD-B004-79F7C0EDE72A}" destId="{1E4D7E0A-44C3-4831-AB14-F136916E0907}" srcOrd="8" destOrd="0" parTransId="{FBC12104-A447-4BD7-9BC1-DBCC6361FAAE}" sibTransId="{C2098284-509F-428F-9647-D21966640607}"/>
    <dgm:cxn modelId="{37CA183F-BF75-4B63-BF37-3BAB66384551}" srcId="{203CF880-C2A8-40BD-B004-79F7C0EDE72A}" destId="{E31554BD-4707-4A37-A9DA-C8955467A08C}" srcOrd="9" destOrd="0" parTransId="{B8716635-E7FE-47D7-933D-5E10549924FA}" sibTransId="{3A8AFAEB-ACA4-428C-803E-9540DAFAB0DB}"/>
    <dgm:cxn modelId="{9CE3745B-4CBB-6442-ACD0-C9B5F3147C2D}" type="presOf" srcId="{693D40CE-4CD3-46BD-AE5E-75CA6E6FC01A}" destId="{65C063F0-26AC-1748-A9F6-C10AF71FB27C}" srcOrd="0" destOrd="0" presId="urn:microsoft.com/office/officeart/2008/layout/LinedList"/>
    <dgm:cxn modelId="{2B237466-79C0-E347-8893-38E2BDAF3637}" type="presOf" srcId="{E69A9969-088D-4208-840B-297D5A7DD4B4}" destId="{9317CC34-D404-634A-9249-97CD3BF4D47F}" srcOrd="0" destOrd="0" presId="urn:microsoft.com/office/officeart/2008/layout/LinedList"/>
    <dgm:cxn modelId="{722FB86C-A337-48F7-AD4B-3796F14F6429}" srcId="{203CF880-C2A8-40BD-B004-79F7C0EDE72A}" destId="{F27902BF-EC5C-4D85-A5AE-8C2E767D336F}" srcOrd="1" destOrd="0" parTransId="{517164AC-17CF-41F2-BC83-4064030D5F49}" sibTransId="{4B6B28CB-4FDB-4F2C-B5BB-83F0FF979AFD}"/>
    <dgm:cxn modelId="{0F053B73-F45C-8E4E-A4A6-5ED089CC5A0C}" type="presOf" srcId="{8B2E0938-630B-4812-89B7-62D201733702}" destId="{B1642261-6155-7B4C-8C1E-CC765FFE4E68}" srcOrd="0" destOrd="0" presId="urn:microsoft.com/office/officeart/2008/layout/LinedList"/>
    <dgm:cxn modelId="{EB87E477-E5DB-4C93-91A1-07B690B5BBD9}" srcId="{203CF880-C2A8-40BD-B004-79F7C0EDE72A}" destId="{693D40CE-4CD3-46BD-AE5E-75CA6E6FC01A}" srcOrd="7" destOrd="0" parTransId="{4087F313-98DB-4978-9C60-19C000B30324}" sibTransId="{725BA532-1B52-47A1-8965-7BB837134B46}"/>
    <dgm:cxn modelId="{636CE378-E6F0-6C4F-B954-C32B345D0D32}" type="presOf" srcId="{A2D09AE7-3A65-408F-A71C-C37DA838AB65}" destId="{1880741C-F60A-384A-B52F-A8D521A57D3C}" srcOrd="0" destOrd="0" presId="urn:microsoft.com/office/officeart/2008/layout/LinedList"/>
    <dgm:cxn modelId="{4CFF1C7B-13D0-4F30-9888-ECB14BA07EC1}" srcId="{203CF880-C2A8-40BD-B004-79F7C0EDE72A}" destId="{E69A9969-088D-4208-840B-297D5A7DD4B4}" srcOrd="10" destOrd="0" parTransId="{9A4E265A-7720-40DE-8574-881C957B768E}" sibTransId="{8773A29A-98A9-4861-9243-E65EE31401BD}"/>
    <dgm:cxn modelId="{02C05696-8041-4C55-BE8D-0941FF2949C6}" srcId="{203CF880-C2A8-40BD-B004-79F7C0EDE72A}" destId="{A2D09AE7-3A65-408F-A71C-C37DA838AB65}" srcOrd="0" destOrd="0" parTransId="{65DC11F1-E9C7-44BC-8938-DA6D14AE041C}" sibTransId="{B825BE2D-8EEB-4885-A275-8ED204FBF059}"/>
    <dgm:cxn modelId="{01E78796-644B-4019-B2D1-3FFE3B71AE46}" srcId="{203CF880-C2A8-40BD-B004-79F7C0EDE72A}" destId="{FB81BBFD-2BC4-480F-B01E-C253AE247694}" srcOrd="3" destOrd="0" parTransId="{35452020-9025-4719-BCF6-7ED88530FD95}" sibTransId="{C61EDCA3-B5D0-4533-9C5F-E61F5A2AEBAE}"/>
    <dgm:cxn modelId="{B930E19C-82FC-44DA-8198-050782B6C3EC}" srcId="{203CF880-C2A8-40BD-B004-79F7C0EDE72A}" destId="{CB2FE115-1B39-4497-B818-8566C8CCF90B}" srcOrd="6" destOrd="0" parTransId="{E393417D-7945-402B-BD58-C81E6AB1CDB9}" sibTransId="{7E102A26-70CE-41C9-B175-6884C66F453C}"/>
    <dgm:cxn modelId="{5A9B34A4-2A60-444E-A489-0C80C74DF0FC}" srcId="{203CF880-C2A8-40BD-B004-79F7C0EDE72A}" destId="{8B2E0938-630B-4812-89B7-62D201733702}" srcOrd="2" destOrd="0" parTransId="{B2F0B4D4-F1CE-4D5E-BB18-A8F41288F598}" sibTransId="{D4DB3B05-61E7-4898-9A10-AC270B125E75}"/>
    <dgm:cxn modelId="{81AAF9B8-50F4-F243-8D43-5C8FB5B74D21}" type="presOf" srcId="{E31554BD-4707-4A37-A9DA-C8955467A08C}" destId="{2C92BADC-AA85-FA4B-9538-D314FEB4B41E}" srcOrd="0" destOrd="0" presId="urn:microsoft.com/office/officeart/2008/layout/LinedList"/>
    <dgm:cxn modelId="{E3A805C2-D45F-A24C-A4D7-962A6DB7F367}" type="presOf" srcId="{1E4D7E0A-44C3-4831-AB14-F136916E0907}" destId="{140A3320-B06E-2641-BC40-FB052016B5FA}" srcOrd="0" destOrd="0" presId="urn:microsoft.com/office/officeart/2008/layout/LinedList"/>
    <dgm:cxn modelId="{C4647DC6-2347-CE44-AC0F-C5DFA1F214C8}" type="presOf" srcId="{203CF880-C2A8-40BD-B004-79F7C0EDE72A}" destId="{D455ED44-5D2D-864B-AD49-072E6132B9CF}" srcOrd="0" destOrd="0" presId="urn:microsoft.com/office/officeart/2008/layout/LinedList"/>
    <dgm:cxn modelId="{C0B4CBD0-7C17-42D4-A871-40FC03DDB472}" srcId="{203CF880-C2A8-40BD-B004-79F7C0EDE72A}" destId="{81EE052D-CBD9-4CCE-B412-CEADC022A8D0}" srcOrd="11" destOrd="0" parTransId="{84FB8CC7-2466-4553-B098-E180522B7907}" sibTransId="{F2ED2C96-D441-422F-946E-CF37CB158B6A}"/>
    <dgm:cxn modelId="{89406DE7-58F1-4F7F-90C3-3865DC122213}" srcId="{203CF880-C2A8-40BD-B004-79F7C0EDE72A}" destId="{47AF261B-C7EA-4011-9B63-9AC37D083BFD}" srcOrd="5" destOrd="0" parTransId="{A328254B-80F6-48D3-B6A5-1FDC90457F0D}" sibTransId="{744DA2FC-5B50-4B79-8E44-D89808A22F23}"/>
    <dgm:cxn modelId="{87ECEDEA-3611-6344-B319-347CC15217AC}" type="presOf" srcId="{CB2FE115-1B39-4497-B818-8566C8CCF90B}" destId="{BD909A83-98F1-0242-8090-4FF0E3C1635D}" srcOrd="0" destOrd="0" presId="urn:microsoft.com/office/officeart/2008/layout/LinedList"/>
    <dgm:cxn modelId="{284739ED-3B69-2C4B-B69B-B6B833029E88}" type="presOf" srcId="{2AF7290D-4A68-4F89-A4AB-92B29CAC8761}" destId="{0D6BE323-1AED-1B48-9EE3-3CAC3D60A29F}" srcOrd="0" destOrd="0" presId="urn:microsoft.com/office/officeart/2008/layout/LinedList"/>
    <dgm:cxn modelId="{EF803DF9-273E-D24F-90AD-523BFC3442A7}" type="presOf" srcId="{F27902BF-EC5C-4D85-A5AE-8C2E767D336F}" destId="{871369C2-691E-CF4F-91B6-8939EF44C332}" srcOrd="0" destOrd="0" presId="urn:microsoft.com/office/officeart/2008/layout/LinedList"/>
    <dgm:cxn modelId="{BBC6A3E6-3E91-4943-991F-925CA70A6AF9}" type="presParOf" srcId="{D455ED44-5D2D-864B-AD49-072E6132B9CF}" destId="{31AC1416-CDAE-3449-B36F-116B1E8C6630}" srcOrd="0" destOrd="0" presId="urn:microsoft.com/office/officeart/2008/layout/LinedList"/>
    <dgm:cxn modelId="{7EFA1611-182F-6947-8F36-467890DDEEBA}" type="presParOf" srcId="{D455ED44-5D2D-864B-AD49-072E6132B9CF}" destId="{117CBE1C-299A-1F4C-9BD4-2D2B27665203}" srcOrd="1" destOrd="0" presId="urn:microsoft.com/office/officeart/2008/layout/LinedList"/>
    <dgm:cxn modelId="{311FAD03-E8A8-4243-B73E-26C3412F4534}" type="presParOf" srcId="{117CBE1C-299A-1F4C-9BD4-2D2B27665203}" destId="{1880741C-F60A-384A-B52F-A8D521A57D3C}" srcOrd="0" destOrd="0" presId="urn:microsoft.com/office/officeart/2008/layout/LinedList"/>
    <dgm:cxn modelId="{1C9E7D2A-C01B-6945-8704-249D6BC7E1D3}" type="presParOf" srcId="{117CBE1C-299A-1F4C-9BD4-2D2B27665203}" destId="{D636DE23-34BA-F34C-8099-18BCFD41AEE4}" srcOrd="1" destOrd="0" presId="urn:microsoft.com/office/officeart/2008/layout/LinedList"/>
    <dgm:cxn modelId="{812476E1-2016-F143-97E5-DD84C0222F6E}" type="presParOf" srcId="{D455ED44-5D2D-864B-AD49-072E6132B9CF}" destId="{58D34312-113C-2845-A9AE-43CEFCE2027D}" srcOrd="2" destOrd="0" presId="urn:microsoft.com/office/officeart/2008/layout/LinedList"/>
    <dgm:cxn modelId="{402F9372-9FEB-3247-A17A-F86C9E55F423}" type="presParOf" srcId="{D455ED44-5D2D-864B-AD49-072E6132B9CF}" destId="{5E3E9E7C-A0A9-E546-A932-8449139506B5}" srcOrd="3" destOrd="0" presId="urn:microsoft.com/office/officeart/2008/layout/LinedList"/>
    <dgm:cxn modelId="{E30A2443-A529-A043-9784-7A17E1DFCB5F}" type="presParOf" srcId="{5E3E9E7C-A0A9-E546-A932-8449139506B5}" destId="{871369C2-691E-CF4F-91B6-8939EF44C332}" srcOrd="0" destOrd="0" presId="urn:microsoft.com/office/officeart/2008/layout/LinedList"/>
    <dgm:cxn modelId="{1DC6FD77-C73A-8741-BB20-5C498E7C3CF6}" type="presParOf" srcId="{5E3E9E7C-A0A9-E546-A932-8449139506B5}" destId="{5D217871-9210-8441-9B76-4D48B0E22311}" srcOrd="1" destOrd="0" presId="urn:microsoft.com/office/officeart/2008/layout/LinedList"/>
    <dgm:cxn modelId="{BF46B8CF-59BC-594C-9A2B-206253B6B90A}" type="presParOf" srcId="{D455ED44-5D2D-864B-AD49-072E6132B9CF}" destId="{7D96ED6C-F929-0F4E-9444-CCEF21B8A16F}" srcOrd="4" destOrd="0" presId="urn:microsoft.com/office/officeart/2008/layout/LinedList"/>
    <dgm:cxn modelId="{2D4B3935-2E7D-6440-8529-7706751D193F}" type="presParOf" srcId="{D455ED44-5D2D-864B-AD49-072E6132B9CF}" destId="{741CFFCE-6DC6-2F42-BD08-8D30C479ACB1}" srcOrd="5" destOrd="0" presId="urn:microsoft.com/office/officeart/2008/layout/LinedList"/>
    <dgm:cxn modelId="{3F2BEAFF-9AF4-9441-B07B-4F1B62A22758}" type="presParOf" srcId="{741CFFCE-6DC6-2F42-BD08-8D30C479ACB1}" destId="{B1642261-6155-7B4C-8C1E-CC765FFE4E68}" srcOrd="0" destOrd="0" presId="urn:microsoft.com/office/officeart/2008/layout/LinedList"/>
    <dgm:cxn modelId="{1ED5A5E3-DCA7-644C-B217-FF12F7119450}" type="presParOf" srcId="{741CFFCE-6DC6-2F42-BD08-8D30C479ACB1}" destId="{FDFC0DD0-D179-4943-97AA-DE193E5DD2CE}" srcOrd="1" destOrd="0" presId="urn:microsoft.com/office/officeart/2008/layout/LinedList"/>
    <dgm:cxn modelId="{65FF3785-6031-BC46-9DC9-717911AA78D1}" type="presParOf" srcId="{D455ED44-5D2D-864B-AD49-072E6132B9CF}" destId="{5F23E907-2CE1-5448-9A18-8B720BC0514E}" srcOrd="6" destOrd="0" presId="urn:microsoft.com/office/officeart/2008/layout/LinedList"/>
    <dgm:cxn modelId="{5C0B4068-04CC-0749-89D2-5859E51B8E1D}" type="presParOf" srcId="{D455ED44-5D2D-864B-AD49-072E6132B9CF}" destId="{8574813C-6740-2241-90C7-321A882E3412}" srcOrd="7" destOrd="0" presId="urn:microsoft.com/office/officeart/2008/layout/LinedList"/>
    <dgm:cxn modelId="{D9B06C49-A982-314C-BDDF-AF3A92FD9A6F}" type="presParOf" srcId="{8574813C-6740-2241-90C7-321A882E3412}" destId="{D0F62C7B-AE55-A644-9146-A54BC78B50C7}" srcOrd="0" destOrd="0" presId="urn:microsoft.com/office/officeart/2008/layout/LinedList"/>
    <dgm:cxn modelId="{4DD9B34D-14C8-4842-B0EE-2FC2225D1465}" type="presParOf" srcId="{8574813C-6740-2241-90C7-321A882E3412}" destId="{BA837456-09B2-C54F-AEB4-77BF8328D7D3}" srcOrd="1" destOrd="0" presId="urn:microsoft.com/office/officeart/2008/layout/LinedList"/>
    <dgm:cxn modelId="{C95CBBB8-7BD7-C54D-B5A4-E9EB023DBE29}" type="presParOf" srcId="{D455ED44-5D2D-864B-AD49-072E6132B9CF}" destId="{101C232F-FA5A-7246-B576-D02CD78DF424}" srcOrd="8" destOrd="0" presId="urn:microsoft.com/office/officeart/2008/layout/LinedList"/>
    <dgm:cxn modelId="{7CF63F55-FDC2-7042-981C-92F5913D9264}" type="presParOf" srcId="{D455ED44-5D2D-864B-AD49-072E6132B9CF}" destId="{2DABE63C-646A-2A45-92ED-B476986BC025}" srcOrd="9" destOrd="0" presId="urn:microsoft.com/office/officeart/2008/layout/LinedList"/>
    <dgm:cxn modelId="{32C2291A-AFC3-A441-B6B0-9578C7545B01}" type="presParOf" srcId="{2DABE63C-646A-2A45-92ED-B476986BC025}" destId="{0D6BE323-1AED-1B48-9EE3-3CAC3D60A29F}" srcOrd="0" destOrd="0" presId="urn:microsoft.com/office/officeart/2008/layout/LinedList"/>
    <dgm:cxn modelId="{7972E254-59CC-2F4A-A4F6-5265C51C0E16}" type="presParOf" srcId="{2DABE63C-646A-2A45-92ED-B476986BC025}" destId="{625D7BDF-E498-2D48-B396-8B50E0132A31}" srcOrd="1" destOrd="0" presId="urn:microsoft.com/office/officeart/2008/layout/LinedList"/>
    <dgm:cxn modelId="{B2DDDDA0-4550-984E-8B61-5DEE16BC2034}" type="presParOf" srcId="{D455ED44-5D2D-864B-AD49-072E6132B9CF}" destId="{6EE2FCCB-0C0C-8F45-818B-9DF9905F8ACD}" srcOrd="10" destOrd="0" presId="urn:microsoft.com/office/officeart/2008/layout/LinedList"/>
    <dgm:cxn modelId="{BE54BC79-2C33-484D-A716-31CD945B1E4C}" type="presParOf" srcId="{D455ED44-5D2D-864B-AD49-072E6132B9CF}" destId="{54F84F38-F10E-594A-847B-C224BEC34D1C}" srcOrd="11" destOrd="0" presId="urn:microsoft.com/office/officeart/2008/layout/LinedList"/>
    <dgm:cxn modelId="{1319C478-56CA-ED43-A3C6-CE06680000D1}" type="presParOf" srcId="{54F84F38-F10E-594A-847B-C224BEC34D1C}" destId="{3F86C59F-B0C2-344C-B013-A449B8F7E922}" srcOrd="0" destOrd="0" presId="urn:microsoft.com/office/officeart/2008/layout/LinedList"/>
    <dgm:cxn modelId="{6171CE6C-C9A3-624A-92C8-FDF9FC85F744}" type="presParOf" srcId="{54F84F38-F10E-594A-847B-C224BEC34D1C}" destId="{57F376CA-B60B-5C4E-B4B0-2AFA2D0D00B0}" srcOrd="1" destOrd="0" presId="urn:microsoft.com/office/officeart/2008/layout/LinedList"/>
    <dgm:cxn modelId="{C0ED375E-CBDF-F547-8D3B-680FFAF690BD}" type="presParOf" srcId="{D455ED44-5D2D-864B-AD49-072E6132B9CF}" destId="{38877149-8439-334B-ACE1-8F24AD738B7B}" srcOrd="12" destOrd="0" presId="urn:microsoft.com/office/officeart/2008/layout/LinedList"/>
    <dgm:cxn modelId="{C585137E-B331-FF4B-B758-C9F0850BD32A}" type="presParOf" srcId="{D455ED44-5D2D-864B-AD49-072E6132B9CF}" destId="{8CF153A1-3727-424A-9BF3-975D35412C23}" srcOrd="13" destOrd="0" presId="urn:microsoft.com/office/officeart/2008/layout/LinedList"/>
    <dgm:cxn modelId="{6F135EB3-267F-304D-9A76-D1F838870FF0}" type="presParOf" srcId="{8CF153A1-3727-424A-9BF3-975D35412C23}" destId="{BD909A83-98F1-0242-8090-4FF0E3C1635D}" srcOrd="0" destOrd="0" presId="urn:microsoft.com/office/officeart/2008/layout/LinedList"/>
    <dgm:cxn modelId="{5CB18E99-0E95-884A-B35E-A8599DED45DB}" type="presParOf" srcId="{8CF153A1-3727-424A-9BF3-975D35412C23}" destId="{ECE75FED-9FAE-5D4D-B0F1-0815E47E4D21}" srcOrd="1" destOrd="0" presId="urn:microsoft.com/office/officeart/2008/layout/LinedList"/>
    <dgm:cxn modelId="{414E6BE2-1166-4F43-98E5-B50748A7D85A}" type="presParOf" srcId="{D455ED44-5D2D-864B-AD49-072E6132B9CF}" destId="{987636A4-2873-814C-8A33-6C375356C5DE}" srcOrd="14" destOrd="0" presId="urn:microsoft.com/office/officeart/2008/layout/LinedList"/>
    <dgm:cxn modelId="{77C9F74D-D895-5140-9630-F1B5D2C76D4A}" type="presParOf" srcId="{D455ED44-5D2D-864B-AD49-072E6132B9CF}" destId="{9A8C9B6E-B19B-2044-BA44-EAE3E05AFA28}" srcOrd="15" destOrd="0" presId="urn:microsoft.com/office/officeart/2008/layout/LinedList"/>
    <dgm:cxn modelId="{691D871F-8F9D-D14E-9421-25CC7060A948}" type="presParOf" srcId="{9A8C9B6E-B19B-2044-BA44-EAE3E05AFA28}" destId="{65C063F0-26AC-1748-A9F6-C10AF71FB27C}" srcOrd="0" destOrd="0" presId="urn:microsoft.com/office/officeart/2008/layout/LinedList"/>
    <dgm:cxn modelId="{A83E0FE9-9384-854F-A049-7A473752E51B}" type="presParOf" srcId="{9A8C9B6E-B19B-2044-BA44-EAE3E05AFA28}" destId="{0F5E9ED6-696F-864A-B9DB-A63A50C8CBCC}" srcOrd="1" destOrd="0" presId="urn:microsoft.com/office/officeart/2008/layout/LinedList"/>
    <dgm:cxn modelId="{6C743412-7E68-064A-86F4-74A6C34082EC}" type="presParOf" srcId="{D455ED44-5D2D-864B-AD49-072E6132B9CF}" destId="{E3DD4849-EC67-E042-B515-5C3B58E5CF60}" srcOrd="16" destOrd="0" presId="urn:microsoft.com/office/officeart/2008/layout/LinedList"/>
    <dgm:cxn modelId="{4E21D1AD-BF37-CC4E-BD69-A3642C53EB87}" type="presParOf" srcId="{D455ED44-5D2D-864B-AD49-072E6132B9CF}" destId="{B13FBE7A-2803-6F4E-8AA8-3863CC34D916}" srcOrd="17" destOrd="0" presId="urn:microsoft.com/office/officeart/2008/layout/LinedList"/>
    <dgm:cxn modelId="{82C6D9B3-258E-7941-8111-A85AAF6F37FF}" type="presParOf" srcId="{B13FBE7A-2803-6F4E-8AA8-3863CC34D916}" destId="{140A3320-B06E-2641-BC40-FB052016B5FA}" srcOrd="0" destOrd="0" presId="urn:microsoft.com/office/officeart/2008/layout/LinedList"/>
    <dgm:cxn modelId="{7F0FD00F-11EE-4F45-94B4-84BC4EC13233}" type="presParOf" srcId="{B13FBE7A-2803-6F4E-8AA8-3863CC34D916}" destId="{185A6009-CCBB-F34C-BE2F-67814879C790}" srcOrd="1" destOrd="0" presId="urn:microsoft.com/office/officeart/2008/layout/LinedList"/>
    <dgm:cxn modelId="{4EF72C73-6789-F642-B821-6F0C228B8FEF}" type="presParOf" srcId="{D455ED44-5D2D-864B-AD49-072E6132B9CF}" destId="{48679550-4DE2-9C49-9AD0-D68D7F842BBF}" srcOrd="18" destOrd="0" presId="urn:microsoft.com/office/officeart/2008/layout/LinedList"/>
    <dgm:cxn modelId="{3341C38F-B4E0-304A-9FD2-073EF90DD44F}" type="presParOf" srcId="{D455ED44-5D2D-864B-AD49-072E6132B9CF}" destId="{FA0EEF1A-80AC-8740-B90D-5CD8E6E57EDC}" srcOrd="19" destOrd="0" presId="urn:microsoft.com/office/officeart/2008/layout/LinedList"/>
    <dgm:cxn modelId="{5E1E2876-FEBB-BE48-89F1-14BBA5DACE9F}" type="presParOf" srcId="{FA0EEF1A-80AC-8740-B90D-5CD8E6E57EDC}" destId="{2C92BADC-AA85-FA4B-9538-D314FEB4B41E}" srcOrd="0" destOrd="0" presId="urn:microsoft.com/office/officeart/2008/layout/LinedList"/>
    <dgm:cxn modelId="{5E6B474F-BDC6-184A-B64A-89CABF365F7C}" type="presParOf" srcId="{FA0EEF1A-80AC-8740-B90D-5CD8E6E57EDC}" destId="{862121F4-4150-0244-BCAB-9092A557273F}" srcOrd="1" destOrd="0" presId="urn:microsoft.com/office/officeart/2008/layout/LinedList"/>
    <dgm:cxn modelId="{5BC75CDF-60BF-2E48-A43D-D588E9BC216A}" type="presParOf" srcId="{D455ED44-5D2D-864B-AD49-072E6132B9CF}" destId="{400FB6FD-44C7-5246-8A36-1170B781EF2C}" srcOrd="20" destOrd="0" presId="urn:microsoft.com/office/officeart/2008/layout/LinedList"/>
    <dgm:cxn modelId="{23AFDCFE-D71D-BC4A-B063-EEB77FBC5F88}" type="presParOf" srcId="{D455ED44-5D2D-864B-AD49-072E6132B9CF}" destId="{4073F5BD-9486-8C41-A7E6-D4A498D4C5A8}" srcOrd="21" destOrd="0" presId="urn:microsoft.com/office/officeart/2008/layout/LinedList"/>
    <dgm:cxn modelId="{982E9659-3241-D043-BED9-B6485397D3C0}" type="presParOf" srcId="{4073F5BD-9486-8C41-A7E6-D4A498D4C5A8}" destId="{9317CC34-D404-634A-9249-97CD3BF4D47F}" srcOrd="0" destOrd="0" presId="urn:microsoft.com/office/officeart/2008/layout/LinedList"/>
    <dgm:cxn modelId="{7D872B19-5F4F-7441-B67A-110F58A248A0}" type="presParOf" srcId="{4073F5BD-9486-8C41-A7E6-D4A498D4C5A8}" destId="{7AF8255E-D42B-E84C-84DF-D0694B2A314E}" srcOrd="1" destOrd="0" presId="urn:microsoft.com/office/officeart/2008/layout/LinedList"/>
    <dgm:cxn modelId="{22AD49AC-3ADD-A94F-A833-52BE461CEE92}" type="presParOf" srcId="{D455ED44-5D2D-864B-AD49-072E6132B9CF}" destId="{03BB774D-3FFB-794C-B557-D99B2295C98F}" srcOrd="22" destOrd="0" presId="urn:microsoft.com/office/officeart/2008/layout/LinedList"/>
    <dgm:cxn modelId="{E8F6805A-ABE8-3E4E-85C9-85F0CEFB4794}" type="presParOf" srcId="{D455ED44-5D2D-864B-AD49-072E6132B9CF}" destId="{8F7A305A-965B-194F-A835-5518807DE6C0}" srcOrd="23" destOrd="0" presId="urn:microsoft.com/office/officeart/2008/layout/LinedList"/>
    <dgm:cxn modelId="{B7413657-647B-AA42-ABAA-2548B3D95A42}" type="presParOf" srcId="{8F7A305A-965B-194F-A835-5518807DE6C0}" destId="{7E865032-90BC-C241-91A7-2AB729E2FA65}" srcOrd="0" destOrd="0" presId="urn:microsoft.com/office/officeart/2008/layout/LinedList"/>
    <dgm:cxn modelId="{6C32D50B-ECAF-084F-BB83-27A5D626B49B}" type="presParOf" srcId="{8F7A305A-965B-194F-A835-5518807DE6C0}" destId="{B94E2189-331A-5744-B7D8-4F3084099E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C1416-CDAE-3449-B36F-116B1E8C6630}">
      <dsp:nvSpPr>
        <dsp:cNvPr id="0" name=""/>
        <dsp:cNvSpPr/>
      </dsp:nvSpPr>
      <dsp:spPr>
        <a:xfrm>
          <a:off x="0" y="2879"/>
          <a:ext cx="72420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0741C-F60A-384A-B52F-A8D521A57D3C}">
      <dsp:nvSpPr>
        <dsp:cNvPr id="0" name=""/>
        <dsp:cNvSpPr/>
      </dsp:nvSpPr>
      <dsp:spPr>
        <a:xfrm>
          <a:off x="0" y="2879"/>
          <a:ext cx="7242048" cy="4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u="sng" kern="1200" dirty="0">
              <a:latin typeface="Cavolini" panose="03000502040302020204" pitchFamily="66" charset="0"/>
              <a:cs typeface="Cavolini" panose="03000502040302020204" pitchFamily="66" charset="0"/>
            </a:rPr>
            <a:t>Die Fragen </a:t>
          </a:r>
          <a:r>
            <a:rPr lang="de-DE" sz="900" i="1" u="sng" kern="1200" dirty="0">
              <a:latin typeface="Cavolini" panose="03000502040302020204" pitchFamily="66" charset="0"/>
              <a:cs typeface="Cavolini" panose="03000502040302020204" pitchFamily="66" charset="0"/>
            </a:rPr>
            <a:t>- The </a:t>
          </a:r>
          <a:r>
            <a:rPr lang="de-DE" sz="900" i="1" u="sng" kern="1200" dirty="0" err="1">
              <a:latin typeface="Cavolini" panose="03000502040302020204" pitchFamily="66" charset="0"/>
              <a:cs typeface="Cavolini" panose="03000502040302020204" pitchFamily="66" charset="0"/>
            </a:rPr>
            <a:t>Questions</a:t>
          </a:r>
          <a:r>
            <a:rPr lang="de-DE" sz="900" i="1" u="sng" kern="1200" dirty="0">
              <a:latin typeface="Cavolini" panose="03000502040302020204" pitchFamily="66" charset="0"/>
              <a:cs typeface="Cavolini" panose="03000502040302020204" pitchFamily="66" charset="0"/>
            </a:rPr>
            <a:t>:</a:t>
          </a:r>
          <a:endParaRPr lang="en-US" sz="900" i="1" kern="1200" dirty="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0" y="2879"/>
        <a:ext cx="7242048" cy="490915"/>
      </dsp:txXfrm>
    </dsp:sp>
    <dsp:sp modelId="{58D34312-113C-2845-A9AE-43CEFCE2027D}">
      <dsp:nvSpPr>
        <dsp:cNvPr id="0" name=""/>
        <dsp:cNvSpPr/>
      </dsp:nvSpPr>
      <dsp:spPr>
        <a:xfrm>
          <a:off x="0" y="493794"/>
          <a:ext cx="72420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369C2-691E-CF4F-91B6-8939EF44C332}">
      <dsp:nvSpPr>
        <dsp:cNvPr id="0" name=""/>
        <dsp:cNvSpPr/>
      </dsp:nvSpPr>
      <dsp:spPr>
        <a:xfrm>
          <a:off x="0" y="493794"/>
          <a:ext cx="7242048" cy="4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>
              <a:latin typeface="Cavolini" panose="03000502040302020204" pitchFamily="66" charset="0"/>
              <a:cs typeface="Cavolini" panose="03000502040302020204" pitchFamily="66" charset="0"/>
            </a:rPr>
            <a:t>1. </a:t>
          </a:r>
          <a:r>
            <a:rPr lang="de-DE" sz="900" kern="1200" dirty="0">
              <a:latin typeface="Cavolini" panose="03000502040302020204" pitchFamily="66" charset="0"/>
              <a:cs typeface="Cavolini" panose="03000502040302020204" pitchFamily="66" charset="0"/>
            </a:rPr>
            <a:t>So komme ich zur Schule – </a:t>
          </a:r>
          <a:r>
            <a:rPr lang="en-US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This I how I get to school</a:t>
          </a:r>
          <a:r>
            <a:rPr lang="de-DE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 </a:t>
          </a:r>
          <a:endParaRPr lang="en-US" sz="900" i="1" kern="1200" dirty="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0" y="493794"/>
        <a:ext cx="7242048" cy="490915"/>
      </dsp:txXfrm>
    </dsp:sp>
    <dsp:sp modelId="{7D96ED6C-F929-0F4E-9444-CCEF21B8A16F}">
      <dsp:nvSpPr>
        <dsp:cNvPr id="0" name=""/>
        <dsp:cNvSpPr/>
      </dsp:nvSpPr>
      <dsp:spPr>
        <a:xfrm>
          <a:off x="0" y="984710"/>
          <a:ext cx="724204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42261-6155-7B4C-8C1E-CC765FFE4E68}">
      <dsp:nvSpPr>
        <dsp:cNvPr id="0" name=""/>
        <dsp:cNvSpPr/>
      </dsp:nvSpPr>
      <dsp:spPr>
        <a:xfrm>
          <a:off x="0" y="984710"/>
          <a:ext cx="7242048" cy="4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>
              <a:latin typeface="Cavolini" panose="03000502040302020204" pitchFamily="66" charset="0"/>
              <a:cs typeface="Cavolini" panose="03000502040302020204" pitchFamily="66" charset="0"/>
            </a:rPr>
            <a:t>2. </a:t>
          </a:r>
          <a:r>
            <a:rPr lang="de-DE" sz="900" kern="1200" dirty="0">
              <a:latin typeface="Cavolini" panose="03000502040302020204" pitchFamily="66" charset="0"/>
              <a:cs typeface="Cavolini" panose="03000502040302020204" pitchFamily="66" charset="0"/>
            </a:rPr>
            <a:t>Wir nutzen in unserer Klasse die Möglichkeit den Müll zu trennen - </a:t>
          </a:r>
          <a:r>
            <a:rPr lang="en-US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We use the opportunity to separate the garbage in our class</a:t>
          </a:r>
        </a:p>
      </dsp:txBody>
      <dsp:txXfrm>
        <a:off x="0" y="984710"/>
        <a:ext cx="7242048" cy="490915"/>
      </dsp:txXfrm>
    </dsp:sp>
    <dsp:sp modelId="{5F23E907-2CE1-5448-9A18-8B720BC0514E}">
      <dsp:nvSpPr>
        <dsp:cNvPr id="0" name=""/>
        <dsp:cNvSpPr/>
      </dsp:nvSpPr>
      <dsp:spPr>
        <a:xfrm>
          <a:off x="0" y="1475625"/>
          <a:ext cx="724204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62C7B-AE55-A644-9146-A54BC78B50C7}">
      <dsp:nvSpPr>
        <dsp:cNvPr id="0" name=""/>
        <dsp:cNvSpPr/>
      </dsp:nvSpPr>
      <dsp:spPr>
        <a:xfrm>
          <a:off x="0" y="1475625"/>
          <a:ext cx="7242048" cy="4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>
              <a:latin typeface="Cavolini" panose="03000502040302020204" pitchFamily="66" charset="0"/>
              <a:cs typeface="Cavolini" panose="03000502040302020204" pitchFamily="66" charset="0"/>
            </a:rPr>
            <a:t>3. </a:t>
          </a:r>
          <a:r>
            <a:rPr lang="de-DE" sz="900" kern="1200" dirty="0">
              <a:latin typeface="Cavolini" panose="03000502040302020204" pitchFamily="66" charset="0"/>
              <a:cs typeface="Cavolini" panose="03000502040302020204" pitchFamily="66" charset="0"/>
            </a:rPr>
            <a:t>Wir haben eine Zeitschaltuhr an dem Computer unserer Klasse, damit die Stromzufuhr nach Unterrichtsschluss abgeschaltet wird </a:t>
          </a:r>
          <a:r>
            <a:rPr lang="de-DE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- </a:t>
          </a:r>
          <a:r>
            <a:rPr lang="en-US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we use a timer on the computer in our class so that the power is switched off after the end</a:t>
          </a:r>
          <a:r>
            <a:rPr lang="de-DE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 </a:t>
          </a:r>
          <a:endParaRPr lang="en-US" sz="900" i="1" kern="1200" dirty="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0" y="1475625"/>
        <a:ext cx="7242048" cy="490915"/>
      </dsp:txXfrm>
    </dsp:sp>
    <dsp:sp modelId="{101C232F-FA5A-7246-B576-D02CD78DF424}">
      <dsp:nvSpPr>
        <dsp:cNvPr id="0" name=""/>
        <dsp:cNvSpPr/>
      </dsp:nvSpPr>
      <dsp:spPr>
        <a:xfrm>
          <a:off x="0" y="1966540"/>
          <a:ext cx="724204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BE323-1AED-1B48-9EE3-3CAC3D60A29F}">
      <dsp:nvSpPr>
        <dsp:cNvPr id="0" name=""/>
        <dsp:cNvSpPr/>
      </dsp:nvSpPr>
      <dsp:spPr>
        <a:xfrm>
          <a:off x="0" y="1966540"/>
          <a:ext cx="7242048" cy="4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>
              <a:latin typeface="Cavolini" panose="03000502040302020204" pitchFamily="66" charset="0"/>
              <a:cs typeface="Cavolini" panose="03000502040302020204" pitchFamily="66" charset="0"/>
            </a:rPr>
            <a:t>4. </a:t>
          </a:r>
          <a:r>
            <a:rPr lang="de-DE" sz="900" kern="1200" dirty="0">
              <a:latin typeface="Cavolini" panose="03000502040302020204" pitchFamily="66" charset="0"/>
              <a:cs typeface="Cavolini" panose="03000502040302020204" pitchFamily="66" charset="0"/>
            </a:rPr>
            <a:t>Ich habe eine wiederverwendbare Wasserflasche - </a:t>
          </a:r>
          <a:r>
            <a:rPr lang="en-US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I own a reusable drinking/water bottle</a:t>
          </a:r>
        </a:p>
      </dsp:txBody>
      <dsp:txXfrm>
        <a:off x="0" y="1966540"/>
        <a:ext cx="7242048" cy="490915"/>
      </dsp:txXfrm>
    </dsp:sp>
    <dsp:sp modelId="{6EE2FCCB-0C0C-8F45-818B-9DF9905F8ACD}">
      <dsp:nvSpPr>
        <dsp:cNvPr id="0" name=""/>
        <dsp:cNvSpPr/>
      </dsp:nvSpPr>
      <dsp:spPr>
        <a:xfrm>
          <a:off x="0" y="2457456"/>
          <a:ext cx="72420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6C59F-B0C2-344C-B013-A449B8F7E922}">
      <dsp:nvSpPr>
        <dsp:cNvPr id="0" name=""/>
        <dsp:cNvSpPr/>
      </dsp:nvSpPr>
      <dsp:spPr>
        <a:xfrm>
          <a:off x="0" y="2457456"/>
          <a:ext cx="7242048" cy="4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>
              <a:latin typeface="Cavolini" panose="03000502040302020204" pitchFamily="66" charset="0"/>
              <a:cs typeface="Cavolini" panose="03000502040302020204" pitchFamily="66" charset="0"/>
            </a:rPr>
            <a:t>5</a:t>
          </a:r>
          <a:r>
            <a:rPr lang="de-DE" sz="900" kern="1200" dirty="0">
              <a:latin typeface="Cavolini" panose="03000502040302020204" pitchFamily="66" charset="0"/>
              <a:cs typeface="Cavolini" panose="03000502040302020204" pitchFamily="66" charset="0"/>
            </a:rPr>
            <a:t>. Ich nutze regelmäßig den Wasserspender in der Schule - </a:t>
          </a:r>
          <a:r>
            <a:rPr lang="en-US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I regularly use the water dispenser at school </a:t>
          </a:r>
        </a:p>
      </dsp:txBody>
      <dsp:txXfrm>
        <a:off x="0" y="2457456"/>
        <a:ext cx="7242048" cy="490915"/>
      </dsp:txXfrm>
    </dsp:sp>
    <dsp:sp modelId="{38877149-8439-334B-ACE1-8F24AD738B7B}">
      <dsp:nvSpPr>
        <dsp:cNvPr id="0" name=""/>
        <dsp:cNvSpPr/>
      </dsp:nvSpPr>
      <dsp:spPr>
        <a:xfrm>
          <a:off x="0" y="2948371"/>
          <a:ext cx="72420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09A83-98F1-0242-8090-4FF0E3C1635D}">
      <dsp:nvSpPr>
        <dsp:cNvPr id="0" name=""/>
        <dsp:cNvSpPr/>
      </dsp:nvSpPr>
      <dsp:spPr>
        <a:xfrm>
          <a:off x="0" y="2948371"/>
          <a:ext cx="7242048" cy="4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>
              <a:latin typeface="Cavolini" panose="03000502040302020204" pitchFamily="66" charset="0"/>
              <a:cs typeface="Cavolini" panose="03000502040302020204" pitchFamily="66" charset="0"/>
            </a:rPr>
            <a:t>6. </a:t>
          </a:r>
          <a:r>
            <a:rPr lang="de-DE" sz="900" kern="1200" dirty="0">
              <a:latin typeface="Cavolini" panose="03000502040302020204" pitchFamily="66" charset="0"/>
              <a:cs typeface="Cavolini" panose="03000502040302020204" pitchFamily="66" charset="0"/>
            </a:rPr>
            <a:t>Wir achten in der Klasse darauf, dass nach Unterrichtsschluss die Fenster geschlossen und das Licht ausgemacht wird - </a:t>
          </a:r>
          <a:r>
            <a:rPr lang="en-US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In the class we make sure that at the end of the day the window is closed and the light is turned off</a:t>
          </a:r>
          <a:r>
            <a:rPr lang="de-DE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 </a:t>
          </a:r>
          <a:endParaRPr lang="en-US" sz="900" i="1" kern="1200" dirty="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0" y="2948371"/>
        <a:ext cx="7242048" cy="490915"/>
      </dsp:txXfrm>
    </dsp:sp>
    <dsp:sp modelId="{987636A4-2873-814C-8A33-6C375356C5DE}">
      <dsp:nvSpPr>
        <dsp:cNvPr id="0" name=""/>
        <dsp:cNvSpPr/>
      </dsp:nvSpPr>
      <dsp:spPr>
        <a:xfrm>
          <a:off x="0" y="3439286"/>
          <a:ext cx="724204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063F0-26AC-1748-A9F6-C10AF71FB27C}">
      <dsp:nvSpPr>
        <dsp:cNvPr id="0" name=""/>
        <dsp:cNvSpPr/>
      </dsp:nvSpPr>
      <dsp:spPr>
        <a:xfrm>
          <a:off x="0" y="3439286"/>
          <a:ext cx="7242048" cy="4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>
              <a:latin typeface="Cavolini" panose="03000502040302020204" pitchFamily="66" charset="0"/>
              <a:cs typeface="Cavolini" panose="03000502040302020204" pitchFamily="66" charset="0"/>
            </a:rPr>
            <a:t>7. </a:t>
          </a:r>
          <a:r>
            <a:rPr lang="de-DE" sz="900" kern="1200" dirty="0">
              <a:latin typeface="Cavolini" panose="03000502040302020204" pitchFamily="66" charset="0"/>
              <a:cs typeface="Cavolini" panose="03000502040302020204" pitchFamily="66" charset="0"/>
            </a:rPr>
            <a:t>Pfandflaschen werfe ich nicht weg, ich nehme sie wieder mit nach Hause oder werfe sie in den Hai in der Oase - </a:t>
          </a:r>
          <a:r>
            <a:rPr lang="en-US" sz="900" kern="1200" dirty="0">
              <a:latin typeface="Cavolini" panose="03000502040302020204" pitchFamily="66" charset="0"/>
              <a:cs typeface="Cavolini" panose="03000502040302020204" pitchFamily="66" charset="0"/>
            </a:rPr>
            <a:t> </a:t>
          </a:r>
          <a:r>
            <a:rPr lang="en-US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I don’t throw away returnable bottles: I´ll take them home with me or throw them into our recycling box</a:t>
          </a:r>
        </a:p>
      </dsp:txBody>
      <dsp:txXfrm>
        <a:off x="0" y="3439286"/>
        <a:ext cx="7242048" cy="490915"/>
      </dsp:txXfrm>
    </dsp:sp>
    <dsp:sp modelId="{E3DD4849-EC67-E042-B515-5C3B58E5CF60}">
      <dsp:nvSpPr>
        <dsp:cNvPr id="0" name=""/>
        <dsp:cNvSpPr/>
      </dsp:nvSpPr>
      <dsp:spPr>
        <a:xfrm>
          <a:off x="0" y="3930202"/>
          <a:ext cx="724204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A3320-B06E-2641-BC40-FB052016B5FA}">
      <dsp:nvSpPr>
        <dsp:cNvPr id="0" name=""/>
        <dsp:cNvSpPr/>
      </dsp:nvSpPr>
      <dsp:spPr>
        <a:xfrm>
          <a:off x="0" y="3930202"/>
          <a:ext cx="7242048" cy="4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>
              <a:latin typeface="Cavolini" panose="03000502040302020204" pitchFamily="66" charset="0"/>
              <a:cs typeface="Cavolini" panose="03000502040302020204" pitchFamily="66" charset="0"/>
            </a:rPr>
            <a:t>8. </a:t>
          </a:r>
          <a:r>
            <a:rPr lang="de-DE" sz="900" kern="1200" dirty="0">
              <a:latin typeface="Cavolini" panose="03000502040302020204" pitchFamily="66" charset="0"/>
              <a:cs typeface="Cavolini" panose="03000502040302020204" pitchFamily="66" charset="0"/>
            </a:rPr>
            <a:t>Wir bekommen keine überflüssigen Arbeitsblätter im Unterricht (überflüssig= Nur wenige Sätze auf dem Blatt, Merkkästen die sich auch im Buch finden lassen....) </a:t>
          </a:r>
          <a:r>
            <a:rPr lang="de-DE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- </a:t>
          </a:r>
          <a:r>
            <a:rPr lang="en-US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We don’t get any superfluous worksheets in class</a:t>
          </a:r>
          <a:r>
            <a:rPr lang="de-DE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 </a:t>
          </a:r>
          <a:endParaRPr lang="en-US" sz="900" i="1" kern="1200" dirty="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0" y="3930202"/>
        <a:ext cx="7242048" cy="490915"/>
      </dsp:txXfrm>
    </dsp:sp>
    <dsp:sp modelId="{48679550-4DE2-9C49-9AD0-D68D7F842BBF}">
      <dsp:nvSpPr>
        <dsp:cNvPr id="0" name=""/>
        <dsp:cNvSpPr/>
      </dsp:nvSpPr>
      <dsp:spPr>
        <a:xfrm>
          <a:off x="0" y="4421117"/>
          <a:ext cx="724204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2BADC-AA85-FA4B-9538-D314FEB4B41E}">
      <dsp:nvSpPr>
        <dsp:cNvPr id="0" name=""/>
        <dsp:cNvSpPr/>
      </dsp:nvSpPr>
      <dsp:spPr>
        <a:xfrm>
          <a:off x="0" y="4421117"/>
          <a:ext cx="7242048" cy="4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>
              <a:latin typeface="Cavolini" panose="03000502040302020204" pitchFamily="66" charset="0"/>
              <a:cs typeface="Cavolini" panose="03000502040302020204" pitchFamily="66" charset="0"/>
            </a:rPr>
            <a:t>9. </a:t>
          </a:r>
          <a:r>
            <a:rPr lang="de-DE" sz="900" kern="1200" dirty="0">
              <a:latin typeface="Cavolini" panose="03000502040302020204" pitchFamily="66" charset="0"/>
              <a:cs typeface="Cavolini" panose="03000502040302020204" pitchFamily="66" charset="0"/>
            </a:rPr>
            <a:t>Ich biete bereits genutzte und für mich überflüssige Materialien(alte Lektüren, Taschenrechner, Englischbücher...) jüngeren Mitschüler/innen an -</a:t>
          </a:r>
          <a:r>
            <a:rPr lang="de-DE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 </a:t>
          </a:r>
          <a:r>
            <a:rPr lang="en-US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I offer materials that have already been used (old books, calculators, English books…) to younger classmates</a:t>
          </a:r>
          <a:r>
            <a:rPr lang="de-DE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 </a:t>
          </a:r>
          <a:endParaRPr lang="en-US" sz="900" i="1" kern="1200" dirty="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0" y="4421117"/>
        <a:ext cx="7242048" cy="490915"/>
      </dsp:txXfrm>
    </dsp:sp>
    <dsp:sp modelId="{400FB6FD-44C7-5246-8A36-1170B781EF2C}">
      <dsp:nvSpPr>
        <dsp:cNvPr id="0" name=""/>
        <dsp:cNvSpPr/>
      </dsp:nvSpPr>
      <dsp:spPr>
        <a:xfrm>
          <a:off x="0" y="4912032"/>
          <a:ext cx="724204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7CC34-D404-634A-9249-97CD3BF4D47F}">
      <dsp:nvSpPr>
        <dsp:cNvPr id="0" name=""/>
        <dsp:cNvSpPr/>
      </dsp:nvSpPr>
      <dsp:spPr>
        <a:xfrm>
          <a:off x="0" y="4912032"/>
          <a:ext cx="7242048" cy="4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>
              <a:latin typeface="Cavolini" panose="03000502040302020204" pitchFamily="66" charset="0"/>
              <a:cs typeface="Cavolini" panose="03000502040302020204" pitchFamily="66" charset="0"/>
            </a:rPr>
            <a:t>10. </a:t>
          </a:r>
          <a:r>
            <a:rPr lang="de-DE" sz="900" kern="1200" dirty="0">
              <a:latin typeface="Cavolini" panose="03000502040302020204" pitchFamily="66" charset="0"/>
              <a:cs typeface="Cavolini" panose="03000502040302020204" pitchFamily="66" charset="0"/>
            </a:rPr>
            <a:t>Ich vermeide nach Möglichkeit Verpackungen aus Plastik und Aluminium und benutze wiederverwendbare Brotdosen -</a:t>
          </a:r>
          <a:r>
            <a:rPr lang="de-DE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 </a:t>
          </a:r>
          <a:r>
            <a:rPr lang="en-US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I avoid plastic and </a:t>
          </a:r>
          <a:r>
            <a:rPr lang="en-US" sz="900" i="1" kern="1200" dirty="0" err="1">
              <a:latin typeface="Cavolini" panose="03000502040302020204" pitchFamily="66" charset="0"/>
              <a:cs typeface="Cavolini" panose="03000502040302020204" pitchFamily="66" charset="0"/>
            </a:rPr>
            <a:t>aluminium</a:t>
          </a:r>
          <a:r>
            <a:rPr lang="en-US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 packaging whenever possible and use reusable lunch boxes</a:t>
          </a:r>
          <a:r>
            <a:rPr lang="de-DE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 </a:t>
          </a:r>
          <a:endParaRPr lang="en-US" sz="900" i="1" kern="1200" dirty="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0" y="4912032"/>
        <a:ext cx="7242048" cy="490915"/>
      </dsp:txXfrm>
    </dsp:sp>
    <dsp:sp modelId="{03BB774D-3FFB-794C-B557-D99B2295C98F}">
      <dsp:nvSpPr>
        <dsp:cNvPr id="0" name=""/>
        <dsp:cNvSpPr/>
      </dsp:nvSpPr>
      <dsp:spPr>
        <a:xfrm>
          <a:off x="0" y="5402948"/>
          <a:ext cx="72420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5032-90BC-C241-91A7-2AB729E2FA65}">
      <dsp:nvSpPr>
        <dsp:cNvPr id="0" name=""/>
        <dsp:cNvSpPr/>
      </dsp:nvSpPr>
      <dsp:spPr>
        <a:xfrm>
          <a:off x="0" y="5402948"/>
          <a:ext cx="7242048" cy="4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>
              <a:latin typeface="Cavolini" panose="03000502040302020204" pitchFamily="66" charset="0"/>
              <a:cs typeface="Cavolini" panose="03000502040302020204" pitchFamily="66" charset="0"/>
            </a:rPr>
            <a:t>11. </a:t>
          </a:r>
          <a:r>
            <a:rPr lang="de-DE" sz="900" kern="1200" dirty="0">
              <a:latin typeface="Cavolini" panose="03000502040302020204" pitchFamily="66" charset="0"/>
              <a:cs typeface="Cavolini" panose="03000502040302020204" pitchFamily="66" charset="0"/>
            </a:rPr>
            <a:t>Ich habe folgende Vorschläge/Ideen, wie wir über die bereits bestehenden Maßnahmen hinaus umweltbewusster an der </a:t>
          </a:r>
          <a:r>
            <a:rPr lang="de-DE" sz="900" kern="1200" dirty="0" err="1">
              <a:latin typeface="Cavolini" panose="03000502040302020204" pitchFamily="66" charset="0"/>
              <a:cs typeface="Cavolini" panose="03000502040302020204" pitchFamily="66" charset="0"/>
            </a:rPr>
            <a:t>EuBo</a:t>
          </a:r>
          <a:r>
            <a:rPr lang="de-DE" sz="900" kern="1200" dirty="0">
              <a:latin typeface="Cavolini" panose="03000502040302020204" pitchFamily="66" charset="0"/>
              <a:cs typeface="Cavolini" panose="03000502040302020204" pitchFamily="66" charset="0"/>
            </a:rPr>
            <a:t> sein können - </a:t>
          </a:r>
          <a:r>
            <a:rPr lang="en-US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I have the following suggestions/ideas how we ca be more environmentally conscious at the </a:t>
          </a:r>
          <a:r>
            <a:rPr lang="en-US" sz="900" i="1" kern="1200" dirty="0" err="1">
              <a:latin typeface="Cavolini" panose="03000502040302020204" pitchFamily="66" charset="0"/>
              <a:cs typeface="Cavolini" panose="03000502040302020204" pitchFamily="66" charset="0"/>
            </a:rPr>
            <a:t>EuBo</a:t>
          </a:r>
          <a:r>
            <a:rPr lang="en-US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 beyond the already existing measures</a:t>
          </a:r>
          <a:r>
            <a:rPr lang="de-DE" sz="900" i="1" kern="1200" dirty="0">
              <a:latin typeface="Cavolini" panose="03000502040302020204" pitchFamily="66" charset="0"/>
              <a:cs typeface="Cavolini" panose="03000502040302020204" pitchFamily="66" charset="0"/>
            </a:rPr>
            <a:t> </a:t>
          </a:r>
          <a:endParaRPr lang="en-US" sz="900" i="1" kern="1200" dirty="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0" y="5402948"/>
        <a:ext cx="7242048" cy="490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0760F-16C8-6449-BB90-3F170BE86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B060AE-3184-1440-AD60-04476BB40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5ADF71-FC46-F449-BBB3-7F678D049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415-A9FE-B044-887B-89CD806A3944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21A54C-45B4-DA44-B6A3-4F93CEC1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F91CF7-9709-AA45-9E28-0915468D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547E-7D5C-254B-9C9F-60117B13D0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3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D939D-1779-CD46-BB09-2B26CE463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F5C2CF-A4C2-EA48-8191-0524AA726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E1457E-D01B-E049-B337-36ABCDA3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415-A9FE-B044-887B-89CD806A3944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48403D-6474-4B47-91DC-0219C30A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A2DE64-C89E-1247-9C3B-0E20B0A14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547E-7D5C-254B-9C9F-60117B13D0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01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A594D43-06BB-AC4E-B090-960249886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9A99B-44B3-0B42-AC5B-50E3C6B2A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31B4A8-805B-D44E-BB15-0EAA2DD0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415-A9FE-B044-887B-89CD806A3944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960189-57AE-A844-9E8A-8F3B8E1F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F200BA-A6E6-C54B-A1AF-7FE3018C0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547E-7D5C-254B-9C9F-60117B13D0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10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9FFAE-1D2E-DF4C-8DA3-42DA37B0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48F7DD-84A4-1943-A281-842BB178B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BF3433-77E8-1940-B549-034AE9B3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415-A9FE-B044-887B-89CD806A3944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DC8FAD-120E-FE4D-9906-60D5334EA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7004C1-C011-5847-A96F-80E2D77E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547E-7D5C-254B-9C9F-60117B13D0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11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A246E-2C14-D34D-AB6A-C6A8E175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3FA3B4-8E8A-124B-999F-E3CBC4D4C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BE0879-C2F8-2349-9254-5E9D9E44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415-A9FE-B044-887B-89CD806A3944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70245E-4C79-1B4A-8AE9-F793BABF9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CE7D7D-EEE6-9F4F-8829-B9836FFE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547E-7D5C-254B-9C9F-60117B13D0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65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127D8-5992-A148-9F23-262A6D9AB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B80D21-DF87-0745-BF78-85C0A5866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D11E26-1633-EC41-A395-34A006687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01B53A-B8BC-D94B-9D5B-B0C4C661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415-A9FE-B044-887B-89CD806A3944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8707F4-1E9F-0241-9BE6-43345EF4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21FE7A-1F7B-2941-9988-D8BA8F18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547E-7D5C-254B-9C9F-60117B13D0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63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4B3AEE-6BC6-DC40-91F4-174E9F96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501BC-0683-5247-BB72-CA4BE950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338D65-DF5E-4D4A-8CB7-D5F7C6C41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F3ED8E8-57C1-934D-9F67-0D3DC98BD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6EAE09C-914C-8B4F-AF12-0B694D41A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D0A394B-8B3E-D149-A7E9-5945EE20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415-A9FE-B044-887B-89CD806A3944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ECB2A0C-8ABE-6942-AC97-2AFA589C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D630C65-40D8-AA49-8C18-D8E1BDB5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547E-7D5C-254B-9C9F-60117B13D0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17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1C86A-2CCD-D24F-9B76-32365E3E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D9443C-AB0C-3940-84CC-734162A65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415-A9FE-B044-887B-89CD806A3944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EBA028-B79A-D043-9D32-2DFBCFEB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FD4AA8C-B0FF-C44D-94B3-9FCC79AE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547E-7D5C-254B-9C9F-60117B13D0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3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C529C0C-97E4-754B-ABBE-8A358528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415-A9FE-B044-887B-89CD806A3944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FEF25EA-36F5-9946-BF5D-551AE24AA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908E16-A8A9-A24B-A883-E9A732F3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547E-7D5C-254B-9C9F-60117B13D0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4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59450-B5B8-9B43-BF20-6010A4726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3B0DF0-59F4-6143-BBAE-E9C1CCBD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D66574-E9E4-504E-BEC2-E28C3CD20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7917D2-2E95-2847-8310-6351741CF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415-A9FE-B044-887B-89CD806A3944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97BCDD-69FC-E04C-9968-32F9E6F8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D43352-C36E-1E40-9810-DCD170FB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547E-7D5C-254B-9C9F-60117B13D0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22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96C3D7-519E-8843-8A2E-F17682FF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7ACB370-EBF7-5243-8C7A-C20283777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491A21-5ABC-C34E-A40F-879730552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954FA8-006D-E34A-AFD6-D71F136C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3415-A9FE-B044-887B-89CD806A3944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FDE8B71-2F3A-2040-995F-52BE2E73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CAD158-5AF2-D04F-8978-6621872FB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547E-7D5C-254B-9C9F-60117B13D0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41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52737B-968D-B840-BDF2-4450A82B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5E7D5C-B307-D648-BF9D-270AC177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7C14B8-F434-7948-B345-F5F10765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3415-A9FE-B044-887B-89CD806A3944}" type="datetimeFigureOut">
              <a:rPr lang="de-DE" smtClean="0"/>
              <a:t>07.10.21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03AB49-BE96-6747-BD2C-4992F989A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0C986B-6145-F142-A372-F6DA70E8E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A547E-7D5C-254B-9C9F-60117B13D0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1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hiefertafel enthält.&#10;&#10;Automatisch generierte Beschreibung">
            <a:extLst>
              <a:ext uri="{FF2B5EF4-FFF2-40B4-BE49-F238E27FC236}">
                <a16:creationId xmlns:a16="http://schemas.microsoft.com/office/drawing/2014/main" id="{C1B1F6EE-58C3-C14A-A436-DEF78089A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1" b="25667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FA3C798-31FB-5949-8095-D719FBF68E7C}"/>
              </a:ext>
            </a:extLst>
          </p:cNvPr>
          <p:cNvSpPr txBox="1">
            <a:spLocks/>
          </p:cNvSpPr>
          <p:nvPr/>
        </p:nvSpPr>
        <p:spPr>
          <a:xfrm>
            <a:off x="404686" y="5091850"/>
            <a:ext cx="11382627" cy="126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Umweltregeln unserer Schule-</a:t>
            </a:r>
            <a:br>
              <a:rPr lang="de-DE" sz="4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4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environmental </a:t>
            </a:r>
            <a:r>
              <a:rPr lang="de-DE" sz="42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rules</a:t>
            </a:r>
            <a:r>
              <a:rPr lang="de-DE" sz="4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at </a:t>
            </a:r>
            <a:r>
              <a:rPr lang="de-DE" sz="42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de-DE" sz="42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de-DE" sz="42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endParaRPr lang="de-DE" sz="42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1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A5190-6A0E-444A-A4A5-D95AC3C8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Start: </a:t>
            </a:r>
            <a:r>
              <a:rPr lang="de-DE" sz="4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Kardorf</a:t>
            </a:r>
            <a:r>
              <a:rPr lang="de-DE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</a:t>
            </a:r>
            <a:r>
              <a:rPr lang="de-DE" sz="4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begin</a:t>
            </a:r>
            <a:r>
              <a:rPr lang="de-DE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 </a:t>
            </a:r>
            <a:r>
              <a:rPr lang="de-DE" sz="4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Kardorf</a:t>
            </a:r>
            <a:br>
              <a:rPr lang="de-DE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endParaRPr lang="de-DE" sz="4000" dirty="0">
              <a:solidFill>
                <a:schemeClr val="bg1"/>
              </a:solidFill>
            </a:endParaRPr>
          </a:p>
        </p:txBody>
      </p:sp>
      <p:pic>
        <p:nvPicPr>
          <p:cNvPr id="5" name="Inhaltsplatzhalter 4" descr="Ein Bild, das Text, Sport enthält.&#10;&#10;Automatisch generierte Beschreibung">
            <a:extLst>
              <a:ext uri="{FF2B5EF4-FFF2-40B4-BE49-F238E27FC236}">
                <a16:creationId xmlns:a16="http://schemas.microsoft.com/office/drawing/2014/main" id="{EEF9BFE8-ED18-9341-9C18-FD5AD782B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68164"/>
            <a:ext cx="10515600" cy="2666259"/>
          </a:xfrm>
        </p:spPr>
      </p:pic>
    </p:spTree>
    <p:extLst>
      <p:ext uri="{BB962C8B-B14F-4D97-AF65-F5344CB8AC3E}">
        <p14:creationId xmlns:p14="http://schemas.microsoft.com/office/powerpoint/2010/main" val="420871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04C4E-5E90-FB42-BBB7-C3F5723F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Start: </a:t>
            </a:r>
            <a:r>
              <a:rPr lang="de-DE" sz="4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Roisdorf</a:t>
            </a:r>
            <a:r>
              <a:rPr lang="de-DE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</a:t>
            </a:r>
            <a:r>
              <a:rPr lang="de-DE" sz="4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begin</a:t>
            </a:r>
            <a:r>
              <a:rPr lang="de-DE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 </a:t>
            </a:r>
            <a:r>
              <a:rPr lang="de-DE" sz="4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Roisdorf</a:t>
            </a:r>
            <a:br>
              <a:rPr lang="de-DE" sz="40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endParaRPr lang="de-DE" sz="4000" dirty="0"/>
          </a:p>
        </p:txBody>
      </p:sp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97CF54A0-114E-5644-A5A4-812AC403C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2500" y="2286794"/>
            <a:ext cx="5207000" cy="3429000"/>
          </a:xfrm>
        </p:spPr>
      </p:pic>
    </p:spTree>
    <p:extLst>
      <p:ext uri="{BB962C8B-B14F-4D97-AF65-F5344CB8AC3E}">
        <p14:creationId xmlns:p14="http://schemas.microsoft.com/office/powerpoint/2010/main" val="44442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18DDA-4575-474A-A265-5589C5FFF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08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Start: Wesseling – </a:t>
            </a:r>
            <a:r>
              <a:rPr lang="de-DE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begin</a:t>
            </a:r>
            <a:r>
              <a:rPr lang="de-DE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 Wesseling</a:t>
            </a:r>
            <a:br>
              <a:rPr lang="de-DE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endParaRPr lang="de-DE" dirty="0"/>
          </a:p>
        </p:txBody>
      </p:sp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46129DE6-E364-E14B-9A1F-5E7BB0D47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0628" y="1825625"/>
            <a:ext cx="3770743" cy="4351338"/>
          </a:xfrm>
        </p:spPr>
      </p:pic>
    </p:spTree>
    <p:extLst>
      <p:ext uri="{BB962C8B-B14F-4D97-AF65-F5344CB8AC3E}">
        <p14:creationId xmlns:p14="http://schemas.microsoft.com/office/powerpoint/2010/main" val="4083312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611E2-8459-F548-8289-CEA9E98B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3" y="393699"/>
            <a:ext cx="11149013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Start: </a:t>
            </a:r>
            <a:r>
              <a:rPr lang="de-DE" sz="4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Walberberg</a:t>
            </a:r>
            <a:r>
              <a:rPr lang="de-DE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</a:t>
            </a:r>
            <a:r>
              <a:rPr lang="de-DE" sz="4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begin</a:t>
            </a:r>
            <a:r>
              <a:rPr lang="de-DE" sz="4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 </a:t>
            </a:r>
            <a:r>
              <a:rPr lang="de-DE" sz="4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Walberberg</a:t>
            </a:r>
            <a:endParaRPr lang="de-DE" sz="4000" dirty="0">
              <a:solidFill>
                <a:schemeClr val="bg1"/>
              </a:solidFill>
            </a:endParaRPr>
          </a:p>
        </p:txBody>
      </p:sp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CF8B3AFF-3052-CF45-B5E4-52BF95FD3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890" y="1825625"/>
            <a:ext cx="7210220" cy="4351338"/>
          </a:xfrm>
        </p:spPr>
      </p:pic>
    </p:spTree>
    <p:extLst>
      <p:ext uri="{BB962C8B-B14F-4D97-AF65-F5344CB8AC3E}">
        <p14:creationId xmlns:p14="http://schemas.microsoft.com/office/powerpoint/2010/main" val="3067021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120B00-88A5-A74D-8D67-DDA01BD03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669978"/>
            <a:ext cx="10773428" cy="218802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de-DE" sz="3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Stadtradeln? Wie hat das Projekt funktioniert?- City </a:t>
            </a:r>
            <a:r>
              <a:rPr lang="de-DE" sz="3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cycling</a:t>
            </a:r>
            <a:r>
              <a:rPr lang="de-DE" sz="3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 </a:t>
            </a:r>
            <a:r>
              <a:rPr lang="de-DE" sz="3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</a:t>
            </a:r>
            <a:r>
              <a:rPr lang="de-DE" sz="3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de-DE" sz="3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did</a:t>
            </a:r>
            <a:r>
              <a:rPr lang="de-DE" sz="3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de-DE" sz="3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de-DE" sz="3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de-DE" sz="3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project</a:t>
            </a:r>
            <a:r>
              <a:rPr lang="de-DE" sz="3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de-DE" sz="3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work</a:t>
            </a:r>
            <a:r>
              <a:rPr lang="de-DE" sz="3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br>
              <a:rPr lang="de-DE" sz="3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de-DE" sz="3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27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(die offiziellen Ergebnisse gibt es am 29. November – </a:t>
            </a:r>
            <a:br>
              <a:rPr lang="de-DE" sz="27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27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de-DE" sz="27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de-DE" sz="27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official</a:t>
            </a:r>
            <a:r>
              <a:rPr lang="de-DE" sz="27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de-DE" sz="27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results</a:t>
            </a:r>
            <a:r>
              <a:rPr lang="de-DE" sz="27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will </a:t>
            </a:r>
            <a:r>
              <a:rPr lang="de-DE" sz="27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</a:t>
            </a:r>
            <a:r>
              <a:rPr lang="de-DE" sz="27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de-DE" sz="27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available</a:t>
            </a:r>
            <a:r>
              <a:rPr lang="de-DE" sz="27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on November 29th)</a:t>
            </a:r>
            <a:endParaRPr lang="de-DE" sz="3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C516A3-38C0-4F58-9700-081CB0D1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12192000" cy="4286159"/>
            <a:chOff x="0" y="1"/>
            <a:chExt cx="12192000" cy="4286159"/>
          </a:xfrm>
          <a:effectLst>
            <a:outerShdw blurRad="3810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31B548F-BAE0-4401-9139-6545BCD3C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1"/>
              <a:ext cx="12192000" cy="4000975"/>
              <a:chOff x="0" y="1"/>
              <a:chExt cx="12192000" cy="4000975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4511E12-8D97-4D29-97DA-824875B13A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"/>
                <a:ext cx="12192000" cy="4000975"/>
              </a:xfrm>
              <a:custGeom>
                <a:avLst/>
                <a:gdLst>
                  <a:gd name="connsiteX0" fmla="*/ 0 w 12192000"/>
                  <a:gd name="connsiteY0" fmla="*/ 0 h 4000975"/>
                  <a:gd name="connsiteX1" fmla="*/ 12192000 w 12192000"/>
                  <a:gd name="connsiteY1" fmla="*/ 0 h 4000975"/>
                  <a:gd name="connsiteX2" fmla="*/ 12192000 w 12192000"/>
                  <a:gd name="connsiteY2" fmla="*/ 4000975 h 4000975"/>
                  <a:gd name="connsiteX3" fmla="*/ 4591050 w 12192000"/>
                  <a:gd name="connsiteY3" fmla="*/ 3848100 h 4000975"/>
                  <a:gd name="connsiteX4" fmla="*/ 0 w 12192000"/>
                  <a:gd name="connsiteY4" fmla="*/ 3999921 h 400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2000" h="4000975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4000975"/>
                    </a:lnTo>
                    <a:lnTo>
                      <a:pt x="4591050" y="3848100"/>
                    </a:lnTo>
                    <a:lnTo>
                      <a:pt x="0" y="3999921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267ACB5-D743-4981-82A7-934D0A6BD8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"/>
                <a:ext cx="12192000" cy="4000975"/>
              </a:xfrm>
              <a:custGeom>
                <a:avLst/>
                <a:gdLst>
                  <a:gd name="connsiteX0" fmla="*/ 0 w 12192000"/>
                  <a:gd name="connsiteY0" fmla="*/ 0 h 4000975"/>
                  <a:gd name="connsiteX1" fmla="*/ 12192000 w 12192000"/>
                  <a:gd name="connsiteY1" fmla="*/ 0 h 4000975"/>
                  <a:gd name="connsiteX2" fmla="*/ 12192000 w 12192000"/>
                  <a:gd name="connsiteY2" fmla="*/ 4000975 h 4000975"/>
                  <a:gd name="connsiteX3" fmla="*/ 4591050 w 12192000"/>
                  <a:gd name="connsiteY3" fmla="*/ 3848100 h 4000975"/>
                  <a:gd name="connsiteX4" fmla="*/ 0 w 12192000"/>
                  <a:gd name="connsiteY4" fmla="*/ 3999921 h 400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2000" h="4000975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4000975"/>
                    </a:lnTo>
                    <a:lnTo>
                      <a:pt x="4591050" y="3848100"/>
                    </a:lnTo>
                    <a:lnTo>
                      <a:pt x="0" y="3999921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3BB3ECA-2783-40C5-BE31-E5A2B6215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528992"/>
              <a:ext cx="12192000" cy="757168"/>
              <a:chOff x="0" y="2959818"/>
              <a:chExt cx="12192000" cy="75716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62FAB9C-1F29-451A-B39A-BDF3256934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959818"/>
                <a:ext cx="12192000" cy="757168"/>
              </a:xfrm>
              <a:custGeom>
                <a:avLst/>
                <a:gdLst>
                  <a:gd name="connsiteX0" fmla="*/ 0 w 12192000"/>
                  <a:gd name="connsiteY0" fmla="*/ 0 h 757168"/>
                  <a:gd name="connsiteX1" fmla="*/ 41653 w 12192000"/>
                  <a:gd name="connsiteY1" fmla="*/ 6945 h 757168"/>
                  <a:gd name="connsiteX2" fmla="*/ 81317 w 12192000"/>
                  <a:gd name="connsiteY2" fmla="*/ 15509 h 757168"/>
                  <a:gd name="connsiteX3" fmla="*/ 114150 w 12192000"/>
                  <a:gd name="connsiteY3" fmla="*/ 28105 h 757168"/>
                  <a:gd name="connsiteX4" fmla="*/ 214865 w 12192000"/>
                  <a:gd name="connsiteY4" fmla="*/ 58374 h 757168"/>
                  <a:gd name="connsiteX5" fmla="*/ 299237 w 12192000"/>
                  <a:gd name="connsiteY5" fmla="*/ 63560 h 757168"/>
                  <a:gd name="connsiteX6" fmla="*/ 415570 w 12192000"/>
                  <a:gd name="connsiteY6" fmla="*/ 83774 h 757168"/>
                  <a:gd name="connsiteX7" fmla="*/ 633210 w 12192000"/>
                  <a:gd name="connsiteY7" fmla="*/ 109108 h 757168"/>
                  <a:gd name="connsiteX8" fmla="*/ 677567 w 12192000"/>
                  <a:gd name="connsiteY8" fmla="*/ 119446 h 757168"/>
                  <a:gd name="connsiteX9" fmla="*/ 946429 w 12192000"/>
                  <a:gd name="connsiteY9" fmla="*/ 171502 h 757168"/>
                  <a:gd name="connsiteX10" fmla="*/ 1163367 w 12192000"/>
                  <a:gd name="connsiteY10" fmla="*/ 182106 h 757168"/>
                  <a:gd name="connsiteX11" fmla="*/ 1180337 w 12192000"/>
                  <a:gd name="connsiteY11" fmla="*/ 181279 h 757168"/>
                  <a:gd name="connsiteX12" fmla="*/ 1263939 w 12192000"/>
                  <a:gd name="connsiteY12" fmla="*/ 173070 h 757168"/>
                  <a:gd name="connsiteX13" fmla="*/ 1392213 w 12192000"/>
                  <a:gd name="connsiteY13" fmla="*/ 183225 h 757168"/>
                  <a:gd name="connsiteX14" fmla="*/ 1479752 w 12192000"/>
                  <a:gd name="connsiteY14" fmla="*/ 205174 h 757168"/>
                  <a:gd name="connsiteX15" fmla="*/ 1589813 w 12192000"/>
                  <a:gd name="connsiteY15" fmla="*/ 211706 h 757168"/>
                  <a:gd name="connsiteX16" fmla="*/ 1716264 w 12192000"/>
                  <a:gd name="connsiteY16" fmla="*/ 207459 h 757168"/>
                  <a:gd name="connsiteX17" fmla="*/ 1772900 w 12192000"/>
                  <a:gd name="connsiteY17" fmla="*/ 208137 h 757168"/>
                  <a:gd name="connsiteX18" fmla="*/ 1929319 w 12192000"/>
                  <a:gd name="connsiteY18" fmla="*/ 193822 h 757168"/>
                  <a:gd name="connsiteX19" fmla="*/ 2021514 w 12192000"/>
                  <a:gd name="connsiteY19" fmla="*/ 204186 h 757168"/>
                  <a:gd name="connsiteX20" fmla="*/ 2111753 w 12192000"/>
                  <a:gd name="connsiteY20" fmla="*/ 223797 h 757168"/>
                  <a:gd name="connsiteX21" fmla="*/ 2169356 w 12192000"/>
                  <a:gd name="connsiteY21" fmla="*/ 241125 h 757168"/>
                  <a:gd name="connsiteX22" fmla="*/ 2286638 w 12192000"/>
                  <a:gd name="connsiteY22" fmla="*/ 257382 h 757168"/>
                  <a:gd name="connsiteX23" fmla="*/ 2308368 w 12192000"/>
                  <a:gd name="connsiteY23" fmla="*/ 256995 h 757168"/>
                  <a:gd name="connsiteX24" fmla="*/ 2660621 w 12192000"/>
                  <a:gd name="connsiteY24" fmla="*/ 262863 h 757168"/>
                  <a:gd name="connsiteX25" fmla="*/ 2801134 w 12192000"/>
                  <a:gd name="connsiteY25" fmla="*/ 250006 h 757168"/>
                  <a:gd name="connsiteX26" fmla="*/ 2830994 w 12192000"/>
                  <a:gd name="connsiteY26" fmla="*/ 249091 h 757168"/>
                  <a:gd name="connsiteX27" fmla="*/ 3129084 w 12192000"/>
                  <a:gd name="connsiteY27" fmla="*/ 242009 h 757168"/>
                  <a:gd name="connsiteX28" fmla="*/ 3162162 w 12192000"/>
                  <a:gd name="connsiteY28" fmla="*/ 242789 h 757168"/>
                  <a:gd name="connsiteX29" fmla="*/ 3254072 w 12192000"/>
                  <a:gd name="connsiteY29" fmla="*/ 251612 h 757168"/>
                  <a:gd name="connsiteX30" fmla="*/ 3473491 w 12192000"/>
                  <a:gd name="connsiteY30" fmla="*/ 221903 h 757168"/>
                  <a:gd name="connsiteX31" fmla="*/ 3691860 w 12192000"/>
                  <a:gd name="connsiteY31" fmla="*/ 219228 h 757168"/>
                  <a:gd name="connsiteX32" fmla="*/ 3811494 w 12192000"/>
                  <a:gd name="connsiteY32" fmla="*/ 225691 h 757168"/>
                  <a:gd name="connsiteX33" fmla="*/ 3897533 w 12192000"/>
                  <a:gd name="connsiteY33" fmla="*/ 220087 h 757168"/>
                  <a:gd name="connsiteX34" fmla="*/ 4109430 w 12192000"/>
                  <a:gd name="connsiteY34" fmla="*/ 200477 h 757168"/>
                  <a:gd name="connsiteX35" fmla="*/ 4208772 w 12192000"/>
                  <a:gd name="connsiteY35" fmla="*/ 200914 h 757168"/>
                  <a:gd name="connsiteX36" fmla="*/ 4314641 w 12192000"/>
                  <a:gd name="connsiteY36" fmla="*/ 196159 h 757168"/>
                  <a:gd name="connsiteX37" fmla="*/ 4577622 w 12192000"/>
                  <a:gd name="connsiteY37" fmla="*/ 163774 h 757168"/>
                  <a:gd name="connsiteX38" fmla="*/ 4790345 w 12192000"/>
                  <a:gd name="connsiteY38" fmla="*/ 177592 h 757168"/>
                  <a:gd name="connsiteX39" fmla="*/ 4926164 w 12192000"/>
                  <a:gd name="connsiteY39" fmla="*/ 184139 h 757168"/>
                  <a:gd name="connsiteX40" fmla="*/ 5088812 w 12192000"/>
                  <a:gd name="connsiteY40" fmla="*/ 177401 h 757168"/>
                  <a:gd name="connsiteX41" fmla="*/ 5222466 w 12192000"/>
                  <a:gd name="connsiteY41" fmla="*/ 162082 h 757168"/>
                  <a:gd name="connsiteX42" fmla="*/ 5406528 w 12192000"/>
                  <a:gd name="connsiteY42" fmla="*/ 153987 h 757168"/>
                  <a:gd name="connsiteX43" fmla="*/ 5590716 w 12192000"/>
                  <a:gd name="connsiteY43" fmla="*/ 129490 h 757168"/>
                  <a:gd name="connsiteX44" fmla="*/ 5719429 w 12192000"/>
                  <a:gd name="connsiteY44" fmla="*/ 110099 h 757168"/>
                  <a:gd name="connsiteX45" fmla="*/ 5897895 w 12192000"/>
                  <a:gd name="connsiteY45" fmla="*/ 96368 h 757168"/>
                  <a:gd name="connsiteX46" fmla="*/ 6169957 w 12192000"/>
                  <a:gd name="connsiteY46" fmla="*/ 94411 h 757168"/>
                  <a:gd name="connsiteX47" fmla="*/ 6294827 w 12192000"/>
                  <a:gd name="connsiteY47" fmla="*/ 99236 h 757168"/>
                  <a:gd name="connsiteX48" fmla="*/ 6494261 w 12192000"/>
                  <a:gd name="connsiteY48" fmla="*/ 71724 h 757168"/>
                  <a:gd name="connsiteX49" fmla="*/ 6579627 w 12192000"/>
                  <a:gd name="connsiteY49" fmla="*/ 57883 h 757168"/>
                  <a:gd name="connsiteX50" fmla="*/ 6654800 w 12192000"/>
                  <a:gd name="connsiteY50" fmla="*/ 77086 h 757168"/>
                  <a:gd name="connsiteX51" fmla="*/ 6703059 w 12192000"/>
                  <a:gd name="connsiteY51" fmla="*/ 97166 h 757168"/>
                  <a:gd name="connsiteX52" fmla="*/ 6859445 w 12192000"/>
                  <a:gd name="connsiteY52" fmla="*/ 90481 h 757168"/>
                  <a:gd name="connsiteX53" fmla="*/ 7025414 w 12192000"/>
                  <a:gd name="connsiteY53" fmla="*/ 83536 h 757168"/>
                  <a:gd name="connsiteX54" fmla="*/ 7144137 w 12192000"/>
                  <a:gd name="connsiteY54" fmla="*/ 79264 h 757168"/>
                  <a:gd name="connsiteX55" fmla="*/ 7291235 w 12192000"/>
                  <a:gd name="connsiteY55" fmla="*/ 95367 h 757168"/>
                  <a:gd name="connsiteX56" fmla="*/ 7407395 w 12192000"/>
                  <a:gd name="connsiteY56" fmla="*/ 104888 h 757168"/>
                  <a:gd name="connsiteX57" fmla="*/ 7500837 w 12192000"/>
                  <a:gd name="connsiteY57" fmla="*/ 119515 h 757168"/>
                  <a:gd name="connsiteX58" fmla="*/ 7533567 w 12192000"/>
                  <a:gd name="connsiteY58" fmla="*/ 126955 h 757168"/>
                  <a:gd name="connsiteX59" fmla="*/ 7792910 w 12192000"/>
                  <a:gd name="connsiteY59" fmla="*/ 185188 h 757168"/>
                  <a:gd name="connsiteX60" fmla="*/ 8070699 w 12192000"/>
                  <a:gd name="connsiteY60" fmla="*/ 235423 h 757168"/>
                  <a:gd name="connsiteX61" fmla="*/ 8253177 w 12192000"/>
                  <a:gd name="connsiteY61" fmla="*/ 222473 h 757168"/>
                  <a:gd name="connsiteX62" fmla="*/ 8320683 w 12192000"/>
                  <a:gd name="connsiteY62" fmla="*/ 226393 h 757168"/>
                  <a:gd name="connsiteX63" fmla="*/ 8631438 w 12192000"/>
                  <a:gd name="connsiteY63" fmla="*/ 237528 h 757168"/>
                  <a:gd name="connsiteX64" fmla="*/ 8686410 w 12192000"/>
                  <a:gd name="connsiteY64" fmla="*/ 234877 h 757168"/>
                  <a:gd name="connsiteX65" fmla="*/ 8980658 w 12192000"/>
                  <a:gd name="connsiteY65" fmla="*/ 273001 h 757168"/>
                  <a:gd name="connsiteX66" fmla="*/ 9087625 w 12192000"/>
                  <a:gd name="connsiteY66" fmla="*/ 282423 h 757168"/>
                  <a:gd name="connsiteX67" fmla="*/ 9186017 w 12192000"/>
                  <a:gd name="connsiteY67" fmla="*/ 293875 h 757168"/>
                  <a:gd name="connsiteX68" fmla="*/ 9323931 w 12192000"/>
                  <a:gd name="connsiteY68" fmla="*/ 302628 h 757168"/>
                  <a:gd name="connsiteX69" fmla="*/ 9467213 w 12192000"/>
                  <a:gd name="connsiteY69" fmla="*/ 307275 h 757168"/>
                  <a:gd name="connsiteX70" fmla="*/ 9626826 w 12192000"/>
                  <a:gd name="connsiteY70" fmla="*/ 316213 h 757168"/>
                  <a:gd name="connsiteX71" fmla="*/ 9689696 w 12192000"/>
                  <a:gd name="connsiteY71" fmla="*/ 324467 h 757168"/>
                  <a:gd name="connsiteX72" fmla="*/ 9860526 w 12192000"/>
                  <a:gd name="connsiteY72" fmla="*/ 329986 h 757168"/>
                  <a:gd name="connsiteX73" fmla="*/ 9949775 w 12192000"/>
                  <a:gd name="connsiteY73" fmla="*/ 340386 h 757168"/>
                  <a:gd name="connsiteX74" fmla="*/ 10097252 w 12192000"/>
                  <a:gd name="connsiteY74" fmla="*/ 349262 h 757168"/>
                  <a:gd name="connsiteX75" fmla="*/ 10145261 w 12192000"/>
                  <a:gd name="connsiteY75" fmla="*/ 353113 h 757168"/>
                  <a:gd name="connsiteX76" fmla="*/ 10188159 w 12192000"/>
                  <a:gd name="connsiteY76" fmla="*/ 356124 h 757168"/>
                  <a:gd name="connsiteX77" fmla="*/ 10336144 w 12192000"/>
                  <a:gd name="connsiteY77" fmla="*/ 348235 h 757168"/>
                  <a:gd name="connsiteX78" fmla="*/ 10466847 w 12192000"/>
                  <a:gd name="connsiteY78" fmla="*/ 354131 h 757168"/>
                  <a:gd name="connsiteX79" fmla="*/ 10696514 w 12192000"/>
                  <a:gd name="connsiteY79" fmla="*/ 353575 h 757168"/>
                  <a:gd name="connsiteX80" fmla="*/ 10746932 w 12192000"/>
                  <a:gd name="connsiteY80" fmla="*/ 360606 h 757168"/>
                  <a:gd name="connsiteX81" fmla="*/ 10905388 w 12192000"/>
                  <a:gd name="connsiteY81" fmla="*/ 370627 h 757168"/>
                  <a:gd name="connsiteX82" fmla="*/ 10995602 w 12192000"/>
                  <a:gd name="connsiteY82" fmla="*/ 376691 h 757168"/>
                  <a:gd name="connsiteX83" fmla="*/ 11107647 w 12192000"/>
                  <a:gd name="connsiteY83" fmla="*/ 373405 h 757168"/>
                  <a:gd name="connsiteX84" fmla="*/ 11302440 w 12192000"/>
                  <a:gd name="connsiteY84" fmla="*/ 364156 h 757168"/>
                  <a:gd name="connsiteX85" fmla="*/ 11353613 w 12192000"/>
                  <a:gd name="connsiteY85" fmla="*/ 363785 h 757168"/>
                  <a:gd name="connsiteX86" fmla="*/ 11447323 w 12192000"/>
                  <a:gd name="connsiteY86" fmla="*/ 359346 h 757168"/>
                  <a:gd name="connsiteX87" fmla="*/ 11464292 w 12192000"/>
                  <a:gd name="connsiteY87" fmla="*/ 358519 h 757168"/>
                  <a:gd name="connsiteX88" fmla="*/ 11607560 w 12192000"/>
                  <a:gd name="connsiteY88" fmla="*/ 342370 h 757168"/>
                  <a:gd name="connsiteX89" fmla="*/ 11681426 w 12192000"/>
                  <a:gd name="connsiteY89" fmla="*/ 344335 h 757168"/>
                  <a:gd name="connsiteX90" fmla="*/ 11893565 w 12192000"/>
                  <a:gd name="connsiteY90" fmla="*/ 355261 h 757168"/>
                  <a:gd name="connsiteX91" fmla="*/ 11983290 w 12192000"/>
                  <a:gd name="connsiteY91" fmla="*/ 363588 h 757168"/>
                  <a:gd name="connsiteX92" fmla="*/ 12192000 w 12192000"/>
                  <a:gd name="connsiteY92" fmla="*/ 388018 h 757168"/>
                  <a:gd name="connsiteX93" fmla="*/ 12192000 w 12192000"/>
                  <a:gd name="connsiteY93" fmla="*/ 577115 h 757168"/>
                  <a:gd name="connsiteX94" fmla="*/ 12157329 w 12192000"/>
                  <a:gd name="connsiteY94" fmla="*/ 588862 h 757168"/>
                  <a:gd name="connsiteX95" fmla="*/ 12066948 w 12192000"/>
                  <a:gd name="connsiteY95" fmla="*/ 586034 h 757168"/>
                  <a:gd name="connsiteX96" fmla="*/ 11911344 w 12192000"/>
                  <a:gd name="connsiteY96" fmla="*/ 521599 h 757168"/>
                  <a:gd name="connsiteX97" fmla="*/ 11847823 w 12192000"/>
                  <a:gd name="connsiteY97" fmla="*/ 511785 h 757168"/>
                  <a:gd name="connsiteX98" fmla="*/ 11737547 w 12192000"/>
                  <a:gd name="connsiteY98" fmla="*/ 502380 h 757168"/>
                  <a:gd name="connsiteX99" fmla="*/ 11636052 w 12192000"/>
                  <a:gd name="connsiteY99" fmla="*/ 514993 h 757168"/>
                  <a:gd name="connsiteX100" fmla="*/ 11394706 w 12192000"/>
                  <a:gd name="connsiteY100" fmla="*/ 590867 h 757168"/>
                  <a:gd name="connsiteX101" fmla="*/ 11354978 w 12192000"/>
                  <a:gd name="connsiteY101" fmla="*/ 597561 h 757168"/>
                  <a:gd name="connsiteX102" fmla="*/ 11285306 w 12192000"/>
                  <a:gd name="connsiteY102" fmla="*/ 599825 h 757168"/>
                  <a:gd name="connsiteX103" fmla="*/ 11008528 w 12192000"/>
                  <a:gd name="connsiteY103" fmla="*/ 656670 h 757168"/>
                  <a:gd name="connsiteX104" fmla="*/ 10948735 w 12192000"/>
                  <a:gd name="connsiteY104" fmla="*/ 652964 h 757168"/>
                  <a:gd name="connsiteX105" fmla="*/ 10850698 w 12192000"/>
                  <a:gd name="connsiteY105" fmla="*/ 641721 h 757168"/>
                  <a:gd name="connsiteX106" fmla="*/ 10744026 w 12192000"/>
                  <a:gd name="connsiteY106" fmla="*/ 647769 h 757168"/>
                  <a:gd name="connsiteX107" fmla="*/ 10666160 w 12192000"/>
                  <a:gd name="connsiteY107" fmla="*/ 651891 h 757168"/>
                  <a:gd name="connsiteX108" fmla="*/ 10450521 w 12192000"/>
                  <a:gd name="connsiteY108" fmla="*/ 616552 h 757168"/>
                  <a:gd name="connsiteX109" fmla="*/ 10271192 w 12192000"/>
                  <a:gd name="connsiteY109" fmla="*/ 583498 h 757168"/>
                  <a:gd name="connsiteX110" fmla="*/ 10246067 w 12192000"/>
                  <a:gd name="connsiteY110" fmla="*/ 585423 h 757168"/>
                  <a:gd name="connsiteX111" fmla="*/ 10005027 w 12192000"/>
                  <a:gd name="connsiteY111" fmla="*/ 592252 h 757168"/>
                  <a:gd name="connsiteX112" fmla="*/ 9898681 w 12192000"/>
                  <a:gd name="connsiteY112" fmla="*/ 613195 h 757168"/>
                  <a:gd name="connsiteX113" fmla="*/ 9753225 w 12192000"/>
                  <a:gd name="connsiteY113" fmla="*/ 629038 h 757168"/>
                  <a:gd name="connsiteX114" fmla="*/ 9591376 w 12192000"/>
                  <a:gd name="connsiteY114" fmla="*/ 648601 h 757168"/>
                  <a:gd name="connsiteX115" fmla="*/ 9472860 w 12192000"/>
                  <a:gd name="connsiteY115" fmla="*/ 655936 h 757168"/>
                  <a:gd name="connsiteX116" fmla="*/ 9299788 w 12192000"/>
                  <a:gd name="connsiteY116" fmla="*/ 636945 h 757168"/>
                  <a:gd name="connsiteX117" fmla="*/ 9264605 w 12192000"/>
                  <a:gd name="connsiteY117" fmla="*/ 627087 h 757168"/>
                  <a:gd name="connsiteX118" fmla="*/ 8926435 w 12192000"/>
                  <a:gd name="connsiteY118" fmla="*/ 549269 h 757168"/>
                  <a:gd name="connsiteX119" fmla="*/ 8698934 w 12192000"/>
                  <a:gd name="connsiteY119" fmla="*/ 536583 h 757168"/>
                  <a:gd name="connsiteX120" fmla="*/ 8622862 w 12192000"/>
                  <a:gd name="connsiteY120" fmla="*/ 541563 h 757168"/>
                  <a:gd name="connsiteX121" fmla="*/ 8482784 w 12192000"/>
                  <a:gd name="connsiteY121" fmla="*/ 574094 h 757168"/>
                  <a:gd name="connsiteX122" fmla="*/ 8421565 w 12192000"/>
                  <a:gd name="connsiteY122" fmla="*/ 576610 h 757168"/>
                  <a:gd name="connsiteX123" fmla="*/ 8313469 w 12192000"/>
                  <a:gd name="connsiteY123" fmla="*/ 574762 h 757168"/>
                  <a:gd name="connsiteX124" fmla="*/ 8079520 w 12192000"/>
                  <a:gd name="connsiteY124" fmla="*/ 558685 h 757168"/>
                  <a:gd name="connsiteX125" fmla="*/ 7773327 w 12192000"/>
                  <a:gd name="connsiteY125" fmla="*/ 558854 h 757168"/>
                  <a:gd name="connsiteX126" fmla="*/ 7652477 w 12192000"/>
                  <a:gd name="connsiteY126" fmla="*/ 547561 h 757168"/>
                  <a:gd name="connsiteX127" fmla="*/ 7522274 w 12192000"/>
                  <a:gd name="connsiteY127" fmla="*/ 532150 h 757168"/>
                  <a:gd name="connsiteX128" fmla="*/ 7484080 w 12192000"/>
                  <a:gd name="connsiteY128" fmla="*/ 530532 h 757168"/>
                  <a:gd name="connsiteX129" fmla="*/ 7282277 w 12192000"/>
                  <a:gd name="connsiteY129" fmla="*/ 540177 h 757168"/>
                  <a:gd name="connsiteX130" fmla="*/ 7235690 w 12192000"/>
                  <a:gd name="connsiteY130" fmla="*/ 551282 h 757168"/>
                  <a:gd name="connsiteX131" fmla="*/ 7116339 w 12192000"/>
                  <a:gd name="connsiteY131" fmla="*/ 539494 h 757168"/>
                  <a:gd name="connsiteX132" fmla="*/ 7011067 w 12192000"/>
                  <a:gd name="connsiteY132" fmla="*/ 511848 h 757168"/>
                  <a:gd name="connsiteX133" fmla="*/ 6403234 w 12192000"/>
                  <a:gd name="connsiteY133" fmla="*/ 432296 h 757168"/>
                  <a:gd name="connsiteX134" fmla="*/ 6036273 w 12192000"/>
                  <a:gd name="connsiteY134" fmla="*/ 412301 h 757168"/>
                  <a:gd name="connsiteX135" fmla="*/ 5780467 w 12192000"/>
                  <a:gd name="connsiteY135" fmla="*/ 377910 h 757168"/>
                  <a:gd name="connsiteX136" fmla="*/ 5739051 w 12192000"/>
                  <a:gd name="connsiteY136" fmla="*/ 353609 h 757168"/>
                  <a:gd name="connsiteX137" fmla="*/ 5583566 w 12192000"/>
                  <a:gd name="connsiteY137" fmla="*/ 321995 h 757168"/>
                  <a:gd name="connsiteX138" fmla="*/ 5432030 w 12192000"/>
                  <a:gd name="connsiteY138" fmla="*/ 362512 h 757168"/>
                  <a:gd name="connsiteX139" fmla="*/ 5241398 w 12192000"/>
                  <a:gd name="connsiteY139" fmla="*/ 425781 h 757168"/>
                  <a:gd name="connsiteX140" fmla="*/ 5139710 w 12192000"/>
                  <a:gd name="connsiteY140" fmla="*/ 421022 h 757168"/>
                  <a:gd name="connsiteX141" fmla="*/ 4929402 w 12192000"/>
                  <a:gd name="connsiteY141" fmla="*/ 424310 h 757168"/>
                  <a:gd name="connsiteX142" fmla="*/ 4782793 w 12192000"/>
                  <a:gd name="connsiteY142" fmla="*/ 441046 h 757168"/>
                  <a:gd name="connsiteX143" fmla="*/ 4577594 w 12192000"/>
                  <a:gd name="connsiteY143" fmla="*/ 459290 h 757168"/>
                  <a:gd name="connsiteX144" fmla="*/ 4500826 w 12192000"/>
                  <a:gd name="connsiteY144" fmla="*/ 470529 h 757168"/>
                  <a:gd name="connsiteX145" fmla="*/ 4317973 w 12192000"/>
                  <a:gd name="connsiteY145" fmla="*/ 483649 h 757168"/>
                  <a:gd name="connsiteX146" fmla="*/ 4166722 w 12192000"/>
                  <a:gd name="connsiteY146" fmla="*/ 490602 h 757168"/>
                  <a:gd name="connsiteX147" fmla="*/ 4042814 w 12192000"/>
                  <a:gd name="connsiteY147" fmla="*/ 530660 h 757168"/>
                  <a:gd name="connsiteX148" fmla="*/ 4002653 w 12192000"/>
                  <a:gd name="connsiteY148" fmla="*/ 552594 h 757168"/>
                  <a:gd name="connsiteX149" fmla="*/ 3969549 w 12192000"/>
                  <a:gd name="connsiteY149" fmla="*/ 566312 h 757168"/>
                  <a:gd name="connsiteX150" fmla="*/ 3821685 w 12192000"/>
                  <a:gd name="connsiteY150" fmla="*/ 649183 h 757168"/>
                  <a:gd name="connsiteX151" fmla="*/ 3805138 w 12192000"/>
                  <a:gd name="connsiteY151" fmla="*/ 655947 h 757168"/>
                  <a:gd name="connsiteX152" fmla="*/ 3609177 w 12192000"/>
                  <a:gd name="connsiteY152" fmla="*/ 687459 h 757168"/>
                  <a:gd name="connsiteX153" fmla="*/ 3539727 w 12192000"/>
                  <a:gd name="connsiteY153" fmla="*/ 706521 h 757168"/>
                  <a:gd name="connsiteX154" fmla="*/ 3396572 w 12192000"/>
                  <a:gd name="connsiteY154" fmla="*/ 755681 h 757168"/>
                  <a:gd name="connsiteX155" fmla="*/ 3341054 w 12192000"/>
                  <a:gd name="connsiteY155" fmla="*/ 754679 h 757168"/>
                  <a:gd name="connsiteX156" fmla="*/ 3138775 w 12192000"/>
                  <a:gd name="connsiteY156" fmla="*/ 710120 h 757168"/>
                  <a:gd name="connsiteX157" fmla="*/ 3037283 w 12192000"/>
                  <a:gd name="connsiteY157" fmla="*/ 666453 h 757168"/>
                  <a:gd name="connsiteX158" fmla="*/ 3002117 w 12192000"/>
                  <a:gd name="connsiteY158" fmla="*/ 649347 h 757168"/>
                  <a:gd name="connsiteX159" fmla="*/ 2747294 w 12192000"/>
                  <a:gd name="connsiteY159" fmla="*/ 652400 h 757168"/>
                  <a:gd name="connsiteX160" fmla="*/ 2676273 w 12192000"/>
                  <a:gd name="connsiteY160" fmla="*/ 652304 h 757168"/>
                  <a:gd name="connsiteX161" fmla="*/ 2432360 w 12192000"/>
                  <a:gd name="connsiteY161" fmla="*/ 657836 h 757168"/>
                  <a:gd name="connsiteX162" fmla="*/ 2382311 w 12192000"/>
                  <a:gd name="connsiteY162" fmla="*/ 650824 h 757168"/>
                  <a:gd name="connsiteX163" fmla="*/ 2055134 w 12192000"/>
                  <a:gd name="connsiteY163" fmla="*/ 630053 h 757168"/>
                  <a:gd name="connsiteX164" fmla="*/ 2031829 w 12192000"/>
                  <a:gd name="connsiteY164" fmla="*/ 639324 h 757168"/>
                  <a:gd name="connsiteX165" fmla="*/ 1912764 w 12192000"/>
                  <a:gd name="connsiteY165" fmla="*/ 664183 h 757168"/>
                  <a:gd name="connsiteX166" fmla="*/ 1755637 w 12192000"/>
                  <a:gd name="connsiteY166" fmla="*/ 663960 h 757168"/>
                  <a:gd name="connsiteX167" fmla="*/ 1727159 w 12192000"/>
                  <a:gd name="connsiteY167" fmla="*/ 659605 h 757168"/>
                  <a:gd name="connsiteX168" fmla="*/ 1622470 w 12192000"/>
                  <a:gd name="connsiteY168" fmla="*/ 634850 h 757168"/>
                  <a:gd name="connsiteX169" fmla="*/ 1385955 w 12192000"/>
                  <a:gd name="connsiteY169" fmla="*/ 604522 h 757168"/>
                  <a:gd name="connsiteX170" fmla="*/ 1340055 w 12192000"/>
                  <a:gd name="connsiteY170" fmla="*/ 595629 h 757168"/>
                  <a:gd name="connsiteX171" fmla="*/ 1257271 w 12192000"/>
                  <a:gd name="connsiteY171" fmla="*/ 581180 h 757168"/>
                  <a:gd name="connsiteX172" fmla="*/ 1031914 w 12192000"/>
                  <a:gd name="connsiteY172" fmla="*/ 562692 h 757168"/>
                  <a:gd name="connsiteX173" fmla="*/ 922031 w 12192000"/>
                  <a:gd name="connsiteY173" fmla="*/ 566853 h 757168"/>
                  <a:gd name="connsiteX174" fmla="*/ 873250 w 12192000"/>
                  <a:gd name="connsiteY174" fmla="*/ 563724 h 757168"/>
                  <a:gd name="connsiteX175" fmla="*/ 711627 w 12192000"/>
                  <a:gd name="connsiteY175" fmla="*/ 529880 h 757168"/>
                  <a:gd name="connsiteX176" fmla="*/ 311112 w 12192000"/>
                  <a:gd name="connsiteY176" fmla="*/ 525106 h 757168"/>
                  <a:gd name="connsiteX177" fmla="*/ 184145 w 12192000"/>
                  <a:gd name="connsiteY177" fmla="*/ 532188 h 757168"/>
                  <a:gd name="connsiteX178" fmla="*/ 116886 w 12192000"/>
                  <a:gd name="connsiteY178" fmla="*/ 530572 h 757168"/>
                  <a:gd name="connsiteX179" fmla="*/ 23941 w 12192000"/>
                  <a:gd name="connsiteY179" fmla="*/ 506433 h 757168"/>
                  <a:gd name="connsiteX180" fmla="*/ 0 w 12192000"/>
                  <a:gd name="connsiteY180" fmla="*/ 502149 h 75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2192000" h="757168">
                    <a:moveTo>
                      <a:pt x="0" y="0"/>
                    </a:moveTo>
                    <a:lnTo>
                      <a:pt x="41653" y="6945"/>
                    </a:lnTo>
                    <a:cubicBezTo>
                      <a:pt x="55151" y="9178"/>
                      <a:pt x="68996" y="11810"/>
                      <a:pt x="81317" y="15509"/>
                    </a:cubicBezTo>
                    <a:cubicBezTo>
                      <a:pt x="92911" y="18978"/>
                      <a:pt x="102562" y="24446"/>
                      <a:pt x="114150" y="28105"/>
                    </a:cubicBezTo>
                    <a:cubicBezTo>
                      <a:pt x="145644" y="37958"/>
                      <a:pt x="177914" y="47281"/>
                      <a:pt x="214865" y="58374"/>
                    </a:cubicBezTo>
                    <a:cubicBezTo>
                      <a:pt x="236680" y="42349"/>
                      <a:pt x="264438" y="53534"/>
                      <a:pt x="299237" y="63560"/>
                    </a:cubicBezTo>
                    <a:cubicBezTo>
                      <a:pt x="334763" y="73816"/>
                      <a:pt x="376093" y="78654"/>
                      <a:pt x="415570" y="83774"/>
                    </a:cubicBezTo>
                    <a:cubicBezTo>
                      <a:pt x="487949" y="93100"/>
                      <a:pt x="560804" y="100354"/>
                      <a:pt x="633210" y="109108"/>
                    </a:cubicBezTo>
                    <a:cubicBezTo>
                      <a:pt x="648566" y="111058"/>
                      <a:pt x="666073" y="114072"/>
                      <a:pt x="677567" y="119446"/>
                    </a:cubicBezTo>
                    <a:cubicBezTo>
                      <a:pt x="756262" y="155621"/>
                      <a:pt x="853422" y="169678"/>
                      <a:pt x="946429" y="171502"/>
                    </a:cubicBezTo>
                    <a:cubicBezTo>
                      <a:pt x="1019582" y="173044"/>
                      <a:pt x="1091239" y="175083"/>
                      <a:pt x="1163367" y="182106"/>
                    </a:cubicBezTo>
                    <a:cubicBezTo>
                      <a:pt x="1168863" y="182586"/>
                      <a:pt x="1176224" y="182589"/>
                      <a:pt x="1180337" y="181279"/>
                    </a:cubicBezTo>
                    <a:cubicBezTo>
                      <a:pt x="1205822" y="172503"/>
                      <a:pt x="1231920" y="173109"/>
                      <a:pt x="1263939" y="173070"/>
                    </a:cubicBezTo>
                    <a:cubicBezTo>
                      <a:pt x="1309211" y="172961"/>
                      <a:pt x="1350592" y="176848"/>
                      <a:pt x="1392213" y="183225"/>
                    </a:cubicBezTo>
                    <a:cubicBezTo>
                      <a:pt x="1422516" y="187866"/>
                      <a:pt x="1453010" y="195759"/>
                      <a:pt x="1479752" y="205174"/>
                    </a:cubicBezTo>
                    <a:cubicBezTo>
                      <a:pt x="1516962" y="218381"/>
                      <a:pt x="1553071" y="224660"/>
                      <a:pt x="1589813" y="211706"/>
                    </a:cubicBezTo>
                    <a:cubicBezTo>
                      <a:pt x="1629541" y="197953"/>
                      <a:pt x="1673292" y="205778"/>
                      <a:pt x="1716264" y="207459"/>
                    </a:cubicBezTo>
                    <a:cubicBezTo>
                      <a:pt x="1734988" y="208248"/>
                      <a:pt x="1754789" y="209668"/>
                      <a:pt x="1772900" y="208137"/>
                    </a:cubicBezTo>
                    <a:cubicBezTo>
                      <a:pt x="1825381" y="203828"/>
                      <a:pt x="1876222" y="195808"/>
                      <a:pt x="1929319" y="193822"/>
                    </a:cubicBezTo>
                    <a:cubicBezTo>
                      <a:pt x="1958819" y="192698"/>
                      <a:pt x="1991232" y="199166"/>
                      <a:pt x="2021514" y="204186"/>
                    </a:cubicBezTo>
                    <a:cubicBezTo>
                      <a:pt x="2052154" y="209417"/>
                      <a:pt x="2082323" y="216530"/>
                      <a:pt x="2111753" y="223797"/>
                    </a:cubicBezTo>
                    <a:cubicBezTo>
                      <a:pt x="2131736" y="228659"/>
                      <a:pt x="2153567" y="233429"/>
                      <a:pt x="2169356" y="241125"/>
                    </a:cubicBezTo>
                    <a:cubicBezTo>
                      <a:pt x="2205243" y="258649"/>
                      <a:pt x="2242901" y="263295"/>
                      <a:pt x="2286638" y="257382"/>
                    </a:cubicBezTo>
                    <a:cubicBezTo>
                      <a:pt x="2293313" y="256396"/>
                      <a:pt x="2301018" y="256799"/>
                      <a:pt x="2308368" y="256995"/>
                    </a:cubicBezTo>
                    <a:cubicBezTo>
                      <a:pt x="2426026" y="259155"/>
                      <a:pt x="2543593" y="262834"/>
                      <a:pt x="2660621" y="262863"/>
                    </a:cubicBezTo>
                    <a:cubicBezTo>
                      <a:pt x="2708088" y="262871"/>
                      <a:pt x="2754165" y="254412"/>
                      <a:pt x="2801134" y="250006"/>
                    </a:cubicBezTo>
                    <a:cubicBezTo>
                      <a:pt x="2810748" y="249174"/>
                      <a:pt x="2821504" y="247638"/>
                      <a:pt x="2830994" y="249091"/>
                    </a:cubicBezTo>
                    <a:cubicBezTo>
                      <a:pt x="2934354" y="264045"/>
                      <a:pt x="3032340" y="255254"/>
                      <a:pt x="3129084" y="242009"/>
                    </a:cubicBezTo>
                    <a:cubicBezTo>
                      <a:pt x="3139090" y="240625"/>
                      <a:pt x="3151170" y="241831"/>
                      <a:pt x="3162162" y="242789"/>
                    </a:cubicBezTo>
                    <a:cubicBezTo>
                      <a:pt x="3192925" y="245736"/>
                      <a:pt x="3225969" y="254145"/>
                      <a:pt x="3254072" y="251612"/>
                    </a:cubicBezTo>
                    <a:cubicBezTo>
                      <a:pt x="3328782" y="244461"/>
                      <a:pt x="3402881" y="234992"/>
                      <a:pt x="3473491" y="221903"/>
                    </a:cubicBezTo>
                    <a:cubicBezTo>
                      <a:pt x="3545212" y="208683"/>
                      <a:pt x="3611651" y="197856"/>
                      <a:pt x="3691860" y="219228"/>
                    </a:cubicBezTo>
                    <a:cubicBezTo>
                      <a:pt x="3725977" y="228268"/>
                      <a:pt x="3771754" y="225515"/>
                      <a:pt x="3811494" y="225691"/>
                    </a:cubicBezTo>
                    <a:cubicBezTo>
                      <a:pt x="3840564" y="225687"/>
                      <a:pt x="3868906" y="218586"/>
                      <a:pt x="3897533" y="220087"/>
                    </a:cubicBezTo>
                    <a:cubicBezTo>
                      <a:pt x="3973874" y="224087"/>
                      <a:pt x="4042293" y="217563"/>
                      <a:pt x="4109430" y="200477"/>
                    </a:cubicBezTo>
                    <a:cubicBezTo>
                      <a:pt x="4135544" y="193834"/>
                      <a:pt x="4175268" y="201258"/>
                      <a:pt x="4208772" y="200914"/>
                    </a:cubicBezTo>
                    <a:cubicBezTo>
                      <a:pt x="4244136" y="200288"/>
                      <a:pt x="4280583" y="199908"/>
                      <a:pt x="4314641" y="196159"/>
                    </a:cubicBezTo>
                    <a:cubicBezTo>
                      <a:pt x="4402743" y="186278"/>
                      <a:pt x="4489848" y="174436"/>
                      <a:pt x="4577622" y="163774"/>
                    </a:cubicBezTo>
                    <a:cubicBezTo>
                      <a:pt x="4649843" y="154967"/>
                      <a:pt x="4719794" y="168553"/>
                      <a:pt x="4790345" y="177592"/>
                    </a:cubicBezTo>
                    <a:cubicBezTo>
                      <a:pt x="4834576" y="183345"/>
                      <a:pt x="4875614" y="193701"/>
                      <a:pt x="4926164" y="184139"/>
                    </a:cubicBezTo>
                    <a:cubicBezTo>
                      <a:pt x="4974485" y="175032"/>
                      <a:pt x="5034899" y="180870"/>
                      <a:pt x="5088812" y="177401"/>
                    </a:cubicBezTo>
                    <a:cubicBezTo>
                      <a:pt x="5134238" y="174439"/>
                      <a:pt x="5178353" y="168165"/>
                      <a:pt x="5222466" y="162082"/>
                    </a:cubicBezTo>
                    <a:cubicBezTo>
                      <a:pt x="5282519" y="153783"/>
                      <a:pt x="5341864" y="144876"/>
                      <a:pt x="5406528" y="153987"/>
                    </a:cubicBezTo>
                    <a:cubicBezTo>
                      <a:pt x="5479960" y="164323"/>
                      <a:pt x="5531876" y="142624"/>
                      <a:pt x="5590716" y="129490"/>
                    </a:cubicBezTo>
                    <a:cubicBezTo>
                      <a:pt x="5631296" y="120553"/>
                      <a:pt x="5675395" y="114659"/>
                      <a:pt x="5719429" y="110099"/>
                    </a:cubicBezTo>
                    <a:cubicBezTo>
                      <a:pt x="5778247" y="104215"/>
                      <a:pt x="5838715" y="102042"/>
                      <a:pt x="5897895" y="96368"/>
                    </a:cubicBezTo>
                    <a:cubicBezTo>
                      <a:pt x="5987399" y="87895"/>
                      <a:pt x="6077855" y="82333"/>
                      <a:pt x="6169957" y="94411"/>
                    </a:cubicBezTo>
                    <a:cubicBezTo>
                      <a:pt x="6212360" y="99875"/>
                      <a:pt x="6252010" y="101763"/>
                      <a:pt x="6294827" y="99236"/>
                    </a:cubicBezTo>
                    <a:cubicBezTo>
                      <a:pt x="6364965" y="95091"/>
                      <a:pt x="6436581" y="97891"/>
                      <a:pt x="6494261" y="71724"/>
                    </a:cubicBezTo>
                    <a:cubicBezTo>
                      <a:pt x="6514615" y="62488"/>
                      <a:pt x="6550354" y="61691"/>
                      <a:pt x="6579627" y="57883"/>
                    </a:cubicBezTo>
                    <a:cubicBezTo>
                      <a:pt x="6613354" y="53353"/>
                      <a:pt x="6637770" y="57878"/>
                      <a:pt x="6654800" y="77086"/>
                    </a:cubicBezTo>
                    <a:cubicBezTo>
                      <a:pt x="6662444" y="85688"/>
                      <a:pt x="6685147" y="94892"/>
                      <a:pt x="6703059" y="97166"/>
                    </a:cubicBezTo>
                    <a:cubicBezTo>
                      <a:pt x="6756799" y="103989"/>
                      <a:pt x="6806654" y="100687"/>
                      <a:pt x="6859445" y="90481"/>
                    </a:cubicBezTo>
                    <a:cubicBezTo>
                      <a:pt x="6908894" y="80861"/>
                      <a:pt x="6969747" y="85387"/>
                      <a:pt x="7025414" y="83536"/>
                    </a:cubicBezTo>
                    <a:cubicBezTo>
                      <a:pt x="7064862" y="82168"/>
                      <a:pt x="7104501" y="77186"/>
                      <a:pt x="7144137" y="79264"/>
                    </a:cubicBezTo>
                    <a:cubicBezTo>
                      <a:pt x="7193316" y="81841"/>
                      <a:pt x="7241809" y="90488"/>
                      <a:pt x="7291235" y="95367"/>
                    </a:cubicBezTo>
                    <a:cubicBezTo>
                      <a:pt x="7329668" y="99288"/>
                      <a:pt x="7368978" y="100585"/>
                      <a:pt x="7407395" y="104888"/>
                    </a:cubicBezTo>
                    <a:cubicBezTo>
                      <a:pt x="7438868" y="108256"/>
                      <a:pt x="7469832" y="114265"/>
                      <a:pt x="7500837" y="119515"/>
                    </a:cubicBezTo>
                    <a:cubicBezTo>
                      <a:pt x="7512146" y="121444"/>
                      <a:pt x="7523255" y="127178"/>
                      <a:pt x="7533567" y="126955"/>
                    </a:cubicBezTo>
                    <a:cubicBezTo>
                      <a:pt x="7636025" y="124121"/>
                      <a:pt x="7707510" y="164497"/>
                      <a:pt x="7792910" y="185188"/>
                    </a:cubicBezTo>
                    <a:cubicBezTo>
                      <a:pt x="7882663" y="207063"/>
                      <a:pt x="7969001" y="237914"/>
                      <a:pt x="8070699" y="235423"/>
                    </a:cubicBezTo>
                    <a:cubicBezTo>
                      <a:pt x="8132239" y="233879"/>
                      <a:pt x="8191903" y="225939"/>
                      <a:pt x="8253177" y="222473"/>
                    </a:cubicBezTo>
                    <a:cubicBezTo>
                      <a:pt x="8274949" y="221324"/>
                      <a:pt x="8299150" y="222976"/>
                      <a:pt x="8320683" y="226393"/>
                    </a:cubicBezTo>
                    <a:cubicBezTo>
                      <a:pt x="8424731" y="242340"/>
                      <a:pt x="8527777" y="249266"/>
                      <a:pt x="8631438" y="237528"/>
                    </a:cubicBezTo>
                    <a:cubicBezTo>
                      <a:pt x="8649201" y="235596"/>
                      <a:pt x="8668058" y="233915"/>
                      <a:pt x="8686410" y="234877"/>
                    </a:cubicBezTo>
                    <a:cubicBezTo>
                      <a:pt x="8786966" y="240146"/>
                      <a:pt x="8885480" y="249315"/>
                      <a:pt x="8980658" y="273001"/>
                    </a:cubicBezTo>
                    <a:cubicBezTo>
                      <a:pt x="9012626" y="280972"/>
                      <a:pt x="9052108" y="279035"/>
                      <a:pt x="9087625" y="282423"/>
                    </a:cubicBezTo>
                    <a:cubicBezTo>
                      <a:pt x="9120583" y="285484"/>
                      <a:pt x="9154319" y="287825"/>
                      <a:pt x="9186017" y="293875"/>
                    </a:cubicBezTo>
                    <a:cubicBezTo>
                      <a:pt x="9232288" y="302785"/>
                      <a:pt x="9275554" y="305815"/>
                      <a:pt x="9323931" y="302628"/>
                    </a:cubicBezTo>
                    <a:cubicBezTo>
                      <a:pt x="9370084" y="299705"/>
                      <a:pt x="9419491" y="304964"/>
                      <a:pt x="9467213" y="307275"/>
                    </a:cubicBezTo>
                    <a:cubicBezTo>
                      <a:pt x="9520438" y="309874"/>
                      <a:pt x="9573661" y="312473"/>
                      <a:pt x="9626826" y="316213"/>
                    </a:cubicBezTo>
                    <a:cubicBezTo>
                      <a:pt x="9648094" y="317708"/>
                      <a:pt x="9671915" y="326588"/>
                      <a:pt x="9689696" y="324467"/>
                    </a:cubicBezTo>
                    <a:cubicBezTo>
                      <a:pt x="9747117" y="317175"/>
                      <a:pt x="9803355" y="332523"/>
                      <a:pt x="9860526" y="329986"/>
                    </a:cubicBezTo>
                    <a:cubicBezTo>
                      <a:pt x="9888572" y="328594"/>
                      <a:pt x="9919723" y="338048"/>
                      <a:pt x="9949775" y="340386"/>
                    </a:cubicBezTo>
                    <a:cubicBezTo>
                      <a:pt x="9998886" y="344296"/>
                      <a:pt x="10048092" y="346302"/>
                      <a:pt x="10097252" y="349262"/>
                    </a:cubicBezTo>
                    <a:cubicBezTo>
                      <a:pt x="10113390" y="350297"/>
                      <a:pt x="10129133" y="351886"/>
                      <a:pt x="10145261" y="353113"/>
                    </a:cubicBezTo>
                    <a:cubicBezTo>
                      <a:pt x="10159555" y="354243"/>
                      <a:pt x="10174512" y="356743"/>
                      <a:pt x="10188159" y="356124"/>
                    </a:cubicBezTo>
                    <a:cubicBezTo>
                      <a:pt x="10237589" y="353944"/>
                      <a:pt x="10286441" y="348682"/>
                      <a:pt x="10336144" y="348235"/>
                    </a:cubicBezTo>
                    <a:cubicBezTo>
                      <a:pt x="10379222" y="347822"/>
                      <a:pt x="10423443" y="353764"/>
                      <a:pt x="10466847" y="354131"/>
                    </a:cubicBezTo>
                    <a:cubicBezTo>
                      <a:pt x="10543353" y="354898"/>
                      <a:pt x="10619988" y="353190"/>
                      <a:pt x="10696514" y="353575"/>
                    </a:cubicBezTo>
                    <a:cubicBezTo>
                      <a:pt x="10713071" y="353680"/>
                      <a:pt x="10730069" y="359342"/>
                      <a:pt x="10746932" y="360606"/>
                    </a:cubicBezTo>
                    <a:cubicBezTo>
                      <a:pt x="10799731" y="364326"/>
                      <a:pt x="10852569" y="367289"/>
                      <a:pt x="10905388" y="370627"/>
                    </a:cubicBezTo>
                    <a:cubicBezTo>
                      <a:pt x="10935470" y="372396"/>
                      <a:pt x="10965963" y="373421"/>
                      <a:pt x="10995602" y="376691"/>
                    </a:cubicBezTo>
                    <a:cubicBezTo>
                      <a:pt x="11034750" y="381032"/>
                      <a:pt x="11070168" y="386324"/>
                      <a:pt x="11107647" y="373405"/>
                    </a:cubicBezTo>
                    <a:cubicBezTo>
                      <a:pt x="11165372" y="353347"/>
                      <a:pt x="11236837" y="366060"/>
                      <a:pt x="11302440" y="364156"/>
                    </a:cubicBezTo>
                    <a:cubicBezTo>
                      <a:pt x="11319394" y="363708"/>
                      <a:pt x="11336655" y="364422"/>
                      <a:pt x="11353613" y="363785"/>
                    </a:cubicBezTo>
                    <a:cubicBezTo>
                      <a:pt x="11384961" y="362566"/>
                      <a:pt x="11415955" y="360947"/>
                      <a:pt x="11447323" y="359346"/>
                    </a:cubicBezTo>
                    <a:cubicBezTo>
                      <a:pt x="11452855" y="359066"/>
                      <a:pt x="11459104" y="359200"/>
                      <a:pt x="11464292" y="358519"/>
                    </a:cubicBezTo>
                    <a:cubicBezTo>
                      <a:pt x="11512058" y="353010"/>
                      <a:pt x="11559143" y="346321"/>
                      <a:pt x="11607560" y="342370"/>
                    </a:cubicBezTo>
                    <a:cubicBezTo>
                      <a:pt x="11631218" y="340368"/>
                      <a:pt x="11657295" y="341352"/>
                      <a:pt x="11681426" y="344335"/>
                    </a:cubicBezTo>
                    <a:cubicBezTo>
                      <a:pt x="11751997" y="352993"/>
                      <a:pt x="11821986" y="358760"/>
                      <a:pt x="11893565" y="355261"/>
                    </a:cubicBezTo>
                    <a:cubicBezTo>
                      <a:pt x="11921973" y="353889"/>
                      <a:pt x="11953288" y="360300"/>
                      <a:pt x="11983290" y="363588"/>
                    </a:cubicBezTo>
                    <a:lnTo>
                      <a:pt x="12192000" y="388018"/>
                    </a:lnTo>
                    <a:lnTo>
                      <a:pt x="12192000" y="577115"/>
                    </a:lnTo>
                    <a:lnTo>
                      <a:pt x="12157329" y="588862"/>
                    </a:lnTo>
                    <a:cubicBezTo>
                      <a:pt x="12118393" y="608572"/>
                      <a:pt x="12109715" y="605637"/>
                      <a:pt x="12066948" y="586034"/>
                    </a:cubicBezTo>
                    <a:cubicBezTo>
                      <a:pt x="12016991" y="563193"/>
                      <a:pt x="11965119" y="541779"/>
                      <a:pt x="11911344" y="521599"/>
                    </a:cubicBezTo>
                    <a:cubicBezTo>
                      <a:pt x="11894383" y="515178"/>
                      <a:pt x="11869417" y="514060"/>
                      <a:pt x="11847823" y="511785"/>
                    </a:cubicBezTo>
                    <a:cubicBezTo>
                      <a:pt x="11811233" y="507768"/>
                      <a:pt x="11773630" y="501982"/>
                      <a:pt x="11737547" y="502380"/>
                    </a:cubicBezTo>
                    <a:cubicBezTo>
                      <a:pt x="11702930" y="502855"/>
                      <a:pt x="11668388" y="508866"/>
                      <a:pt x="11636052" y="514993"/>
                    </a:cubicBezTo>
                    <a:cubicBezTo>
                      <a:pt x="11545722" y="532199"/>
                      <a:pt x="11462455" y="555118"/>
                      <a:pt x="11394706" y="590867"/>
                    </a:cubicBezTo>
                    <a:cubicBezTo>
                      <a:pt x="11385999" y="595562"/>
                      <a:pt x="11369016" y="596581"/>
                      <a:pt x="11354978" y="597561"/>
                    </a:cubicBezTo>
                    <a:cubicBezTo>
                      <a:pt x="11332076" y="599224"/>
                      <a:pt x="11308448" y="600655"/>
                      <a:pt x="11285306" y="599825"/>
                    </a:cubicBezTo>
                    <a:cubicBezTo>
                      <a:pt x="11172906" y="595841"/>
                      <a:pt x="11083430" y="617861"/>
                      <a:pt x="11008528" y="656670"/>
                    </a:cubicBezTo>
                    <a:cubicBezTo>
                      <a:pt x="10986971" y="667750"/>
                      <a:pt x="10970753" y="668236"/>
                      <a:pt x="10948735" y="652964"/>
                    </a:cubicBezTo>
                    <a:cubicBezTo>
                      <a:pt x="10923173" y="635218"/>
                      <a:pt x="10885031" y="639705"/>
                      <a:pt x="10850698" y="641721"/>
                    </a:cubicBezTo>
                    <a:cubicBezTo>
                      <a:pt x="10815269" y="643680"/>
                      <a:pt x="10779458" y="645811"/>
                      <a:pt x="10744026" y="647769"/>
                    </a:cubicBezTo>
                    <a:cubicBezTo>
                      <a:pt x="10717832" y="649066"/>
                      <a:pt x="10692021" y="650003"/>
                      <a:pt x="10666160" y="651891"/>
                    </a:cubicBezTo>
                    <a:cubicBezTo>
                      <a:pt x="10585627" y="657783"/>
                      <a:pt x="10513854" y="650969"/>
                      <a:pt x="10450521" y="616552"/>
                    </a:cubicBezTo>
                    <a:cubicBezTo>
                      <a:pt x="10402221" y="590175"/>
                      <a:pt x="10339099" y="579806"/>
                      <a:pt x="10271192" y="583498"/>
                    </a:cubicBezTo>
                    <a:cubicBezTo>
                      <a:pt x="10262701" y="584006"/>
                      <a:pt x="10251859" y="587254"/>
                      <a:pt x="10246067" y="585423"/>
                    </a:cubicBezTo>
                    <a:cubicBezTo>
                      <a:pt x="10158786" y="558528"/>
                      <a:pt x="10086634" y="594049"/>
                      <a:pt x="10005027" y="592252"/>
                    </a:cubicBezTo>
                    <a:cubicBezTo>
                      <a:pt x="9969004" y="591507"/>
                      <a:pt x="9931565" y="603664"/>
                      <a:pt x="9898681" y="613195"/>
                    </a:cubicBezTo>
                    <a:cubicBezTo>
                      <a:pt x="9853463" y="626281"/>
                      <a:pt x="9813049" y="639042"/>
                      <a:pt x="9753225" y="629038"/>
                    </a:cubicBezTo>
                    <a:cubicBezTo>
                      <a:pt x="9693404" y="618845"/>
                      <a:pt x="9637675" y="628898"/>
                      <a:pt x="9591376" y="648601"/>
                    </a:cubicBezTo>
                    <a:cubicBezTo>
                      <a:pt x="9556001" y="663537"/>
                      <a:pt x="9518120" y="663077"/>
                      <a:pt x="9472860" y="655936"/>
                    </a:cubicBezTo>
                    <a:cubicBezTo>
                      <a:pt x="9416283" y="647056"/>
                      <a:pt x="9357217" y="643578"/>
                      <a:pt x="9299788" y="636945"/>
                    </a:cubicBezTo>
                    <a:cubicBezTo>
                      <a:pt x="9287347" y="635531"/>
                      <a:pt x="9271710" y="632039"/>
                      <a:pt x="9264605" y="627087"/>
                    </a:cubicBezTo>
                    <a:cubicBezTo>
                      <a:pt x="9177661" y="565680"/>
                      <a:pt x="9051076" y="558473"/>
                      <a:pt x="8926435" y="549269"/>
                    </a:cubicBezTo>
                    <a:cubicBezTo>
                      <a:pt x="8850925" y="543595"/>
                      <a:pt x="8774954" y="539613"/>
                      <a:pt x="8698934" y="536583"/>
                    </a:cubicBezTo>
                    <a:cubicBezTo>
                      <a:pt x="8673232" y="535428"/>
                      <a:pt x="8645916" y="537050"/>
                      <a:pt x="8622862" y="541563"/>
                    </a:cubicBezTo>
                    <a:cubicBezTo>
                      <a:pt x="8574890" y="551069"/>
                      <a:pt x="8530403" y="564380"/>
                      <a:pt x="8482784" y="574094"/>
                    </a:cubicBezTo>
                    <a:cubicBezTo>
                      <a:pt x="8464923" y="577929"/>
                      <a:pt x="8442157" y="576927"/>
                      <a:pt x="8421565" y="576610"/>
                    </a:cubicBezTo>
                    <a:cubicBezTo>
                      <a:pt x="8385152" y="576229"/>
                      <a:pt x="8345023" y="569546"/>
                      <a:pt x="8313469" y="574762"/>
                    </a:cubicBezTo>
                    <a:cubicBezTo>
                      <a:pt x="8231431" y="588203"/>
                      <a:pt x="8155671" y="580227"/>
                      <a:pt x="8079520" y="558685"/>
                    </a:cubicBezTo>
                    <a:cubicBezTo>
                      <a:pt x="7972906" y="528487"/>
                      <a:pt x="7870782" y="525043"/>
                      <a:pt x="7773327" y="558854"/>
                    </a:cubicBezTo>
                    <a:cubicBezTo>
                      <a:pt x="7729470" y="574107"/>
                      <a:pt x="7688069" y="563543"/>
                      <a:pt x="7652477" y="547561"/>
                    </a:cubicBezTo>
                    <a:cubicBezTo>
                      <a:pt x="7611494" y="529005"/>
                      <a:pt x="7570974" y="522685"/>
                      <a:pt x="7522274" y="532150"/>
                    </a:cubicBezTo>
                    <a:cubicBezTo>
                      <a:pt x="7511488" y="534257"/>
                      <a:pt x="7496511" y="532136"/>
                      <a:pt x="7484080" y="530532"/>
                    </a:cubicBezTo>
                    <a:cubicBezTo>
                      <a:pt x="7413133" y="522044"/>
                      <a:pt x="7341987" y="510303"/>
                      <a:pt x="7282277" y="540177"/>
                    </a:cubicBezTo>
                    <a:cubicBezTo>
                      <a:pt x="7270558" y="546051"/>
                      <a:pt x="7251336" y="547713"/>
                      <a:pt x="7235690" y="551282"/>
                    </a:cubicBezTo>
                    <a:cubicBezTo>
                      <a:pt x="7170161" y="565782"/>
                      <a:pt x="7172820" y="564203"/>
                      <a:pt x="7116339" y="539494"/>
                    </a:cubicBezTo>
                    <a:cubicBezTo>
                      <a:pt x="7086841" y="526502"/>
                      <a:pt x="7045980" y="512724"/>
                      <a:pt x="7011067" y="511848"/>
                    </a:cubicBezTo>
                    <a:cubicBezTo>
                      <a:pt x="6800473" y="506533"/>
                      <a:pt x="6601893" y="468653"/>
                      <a:pt x="6403234" y="432296"/>
                    </a:cubicBezTo>
                    <a:cubicBezTo>
                      <a:pt x="6280760" y="409851"/>
                      <a:pt x="6160432" y="402592"/>
                      <a:pt x="6036273" y="412301"/>
                    </a:cubicBezTo>
                    <a:cubicBezTo>
                      <a:pt x="5946471" y="419425"/>
                      <a:pt x="5863077" y="395593"/>
                      <a:pt x="5780467" y="377910"/>
                    </a:cubicBezTo>
                    <a:cubicBezTo>
                      <a:pt x="5763357" y="374343"/>
                      <a:pt x="5747757" y="363033"/>
                      <a:pt x="5739051" y="353609"/>
                    </a:cubicBezTo>
                    <a:cubicBezTo>
                      <a:pt x="5707675" y="320294"/>
                      <a:pt x="5653252" y="312483"/>
                      <a:pt x="5583566" y="321995"/>
                    </a:cubicBezTo>
                    <a:cubicBezTo>
                      <a:pt x="5528347" y="329404"/>
                      <a:pt x="5477716" y="340486"/>
                      <a:pt x="5432030" y="362512"/>
                    </a:cubicBezTo>
                    <a:cubicBezTo>
                      <a:pt x="5378421" y="388318"/>
                      <a:pt x="5322767" y="418026"/>
                      <a:pt x="5241398" y="425781"/>
                    </a:cubicBezTo>
                    <a:cubicBezTo>
                      <a:pt x="5206262" y="429089"/>
                      <a:pt x="5176131" y="428273"/>
                      <a:pt x="5139710" y="421022"/>
                    </a:cubicBezTo>
                    <a:cubicBezTo>
                      <a:pt x="5069048" y="407018"/>
                      <a:pt x="4997864" y="396037"/>
                      <a:pt x="4929402" y="424310"/>
                    </a:cubicBezTo>
                    <a:cubicBezTo>
                      <a:pt x="4891785" y="439890"/>
                      <a:pt x="4841650" y="448519"/>
                      <a:pt x="4782793" y="441046"/>
                    </a:cubicBezTo>
                    <a:cubicBezTo>
                      <a:pt x="4709316" y="431663"/>
                      <a:pt x="4641426" y="442031"/>
                      <a:pt x="4577594" y="459290"/>
                    </a:cubicBezTo>
                    <a:cubicBezTo>
                      <a:pt x="4554816" y="465538"/>
                      <a:pt x="4527069" y="468279"/>
                      <a:pt x="4500826" y="470529"/>
                    </a:cubicBezTo>
                    <a:cubicBezTo>
                      <a:pt x="4440199" y="475746"/>
                      <a:pt x="4379252" y="479993"/>
                      <a:pt x="4317973" y="483649"/>
                    </a:cubicBezTo>
                    <a:cubicBezTo>
                      <a:pt x="4267762" y="486741"/>
                      <a:pt x="4217264" y="488292"/>
                      <a:pt x="4166722" y="490602"/>
                    </a:cubicBezTo>
                    <a:cubicBezTo>
                      <a:pt x="4111394" y="493045"/>
                      <a:pt x="4067073" y="503124"/>
                      <a:pt x="4042814" y="530660"/>
                    </a:cubicBezTo>
                    <a:cubicBezTo>
                      <a:pt x="4034996" y="539407"/>
                      <a:pt x="4017001" y="545715"/>
                      <a:pt x="4002653" y="552594"/>
                    </a:cubicBezTo>
                    <a:cubicBezTo>
                      <a:pt x="3992459" y="557592"/>
                      <a:pt x="3979023" y="561086"/>
                      <a:pt x="3969549" y="566312"/>
                    </a:cubicBezTo>
                    <a:cubicBezTo>
                      <a:pt x="3919896" y="593854"/>
                      <a:pt x="3870968" y="621622"/>
                      <a:pt x="3821685" y="649183"/>
                    </a:cubicBezTo>
                    <a:cubicBezTo>
                      <a:pt x="3816761" y="651788"/>
                      <a:pt x="3811445" y="654943"/>
                      <a:pt x="3805138" y="655947"/>
                    </a:cubicBezTo>
                    <a:cubicBezTo>
                      <a:pt x="3739817" y="666451"/>
                      <a:pt x="3673801" y="676154"/>
                      <a:pt x="3609177" y="687459"/>
                    </a:cubicBezTo>
                    <a:cubicBezTo>
                      <a:pt x="3584288" y="691878"/>
                      <a:pt x="3558597" y="697589"/>
                      <a:pt x="3539727" y="706521"/>
                    </a:cubicBezTo>
                    <a:cubicBezTo>
                      <a:pt x="3496714" y="726780"/>
                      <a:pt x="3457268" y="749132"/>
                      <a:pt x="3396572" y="755681"/>
                    </a:cubicBezTo>
                    <a:cubicBezTo>
                      <a:pt x="3378807" y="757611"/>
                      <a:pt x="3357809" y="758036"/>
                      <a:pt x="3341054" y="754679"/>
                    </a:cubicBezTo>
                    <a:cubicBezTo>
                      <a:pt x="3272962" y="740809"/>
                      <a:pt x="3206471" y="724541"/>
                      <a:pt x="3138775" y="710120"/>
                    </a:cubicBezTo>
                    <a:cubicBezTo>
                      <a:pt x="3095820" y="701191"/>
                      <a:pt x="3056969" y="691141"/>
                      <a:pt x="3037283" y="666453"/>
                    </a:cubicBezTo>
                    <a:cubicBezTo>
                      <a:pt x="3031764" y="659487"/>
                      <a:pt x="3015626" y="651391"/>
                      <a:pt x="3002117" y="649347"/>
                    </a:cubicBezTo>
                    <a:cubicBezTo>
                      <a:pt x="2915220" y="636209"/>
                      <a:pt x="2829194" y="627503"/>
                      <a:pt x="2747294" y="652400"/>
                    </a:cubicBezTo>
                    <a:cubicBezTo>
                      <a:pt x="2730084" y="657794"/>
                      <a:pt x="2698519" y="656140"/>
                      <a:pt x="2676273" y="652304"/>
                    </a:cubicBezTo>
                    <a:cubicBezTo>
                      <a:pt x="2590546" y="637890"/>
                      <a:pt x="2508883" y="630176"/>
                      <a:pt x="2432360" y="657836"/>
                    </a:cubicBezTo>
                    <a:cubicBezTo>
                      <a:pt x="2423352" y="661179"/>
                      <a:pt x="2395274" y="656272"/>
                      <a:pt x="2382311" y="650824"/>
                    </a:cubicBezTo>
                    <a:cubicBezTo>
                      <a:pt x="2257393" y="597728"/>
                      <a:pt x="2187724" y="592930"/>
                      <a:pt x="2055134" y="630053"/>
                    </a:cubicBezTo>
                    <a:cubicBezTo>
                      <a:pt x="2046542" y="632464"/>
                      <a:pt x="2035364" y="635121"/>
                      <a:pt x="2031829" y="639324"/>
                    </a:cubicBezTo>
                    <a:cubicBezTo>
                      <a:pt x="2007977" y="666120"/>
                      <a:pt x="1960229" y="664380"/>
                      <a:pt x="1912764" y="664183"/>
                    </a:cubicBezTo>
                    <a:cubicBezTo>
                      <a:pt x="1860521" y="663924"/>
                      <a:pt x="1808236" y="664426"/>
                      <a:pt x="1755637" y="663960"/>
                    </a:cubicBezTo>
                    <a:cubicBezTo>
                      <a:pt x="1746439" y="663859"/>
                      <a:pt x="1736243" y="661799"/>
                      <a:pt x="1727159" y="659605"/>
                    </a:cubicBezTo>
                    <a:cubicBezTo>
                      <a:pt x="1692256" y="651480"/>
                      <a:pt x="1658604" y="640559"/>
                      <a:pt x="1622470" y="634850"/>
                    </a:cubicBezTo>
                    <a:cubicBezTo>
                      <a:pt x="1544362" y="622552"/>
                      <a:pt x="1469248" y="602210"/>
                      <a:pt x="1385955" y="604522"/>
                    </a:cubicBezTo>
                    <a:cubicBezTo>
                      <a:pt x="1371585" y="604913"/>
                      <a:pt x="1355357" y="598530"/>
                      <a:pt x="1340055" y="595629"/>
                    </a:cubicBezTo>
                    <a:cubicBezTo>
                      <a:pt x="1312351" y="590552"/>
                      <a:pt x="1285460" y="583993"/>
                      <a:pt x="1257271" y="581180"/>
                    </a:cubicBezTo>
                    <a:cubicBezTo>
                      <a:pt x="1182583" y="573830"/>
                      <a:pt x="1107142" y="566824"/>
                      <a:pt x="1031914" y="562692"/>
                    </a:cubicBezTo>
                    <a:cubicBezTo>
                      <a:pt x="995593" y="560597"/>
                      <a:pt x="958880" y="565923"/>
                      <a:pt x="922031" y="566853"/>
                    </a:cubicBezTo>
                    <a:cubicBezTo>
                      <a:pt x="905446" y="567320"/>
                      <a:pt x="878533" y="568199"/>
                      <a:pt x="873250" y="563724"/>
                    </a:cubicBezTo>
                    <a:cubicBezTo>
                      <a:pt x="832343" y="529722"/>
                      <a:pt x="772202" y="532674"/>
                      <a:pt x="711627" y="529880"/>
                    </a:cubicBezTo>
                    <a:cubicBezTo>
                      <a:pt x="577999" y="523641"/>
                      <a:pt x="447408" y="543696"/>
                      <a:pt x="311112" y="525106"/>
                    </a:cubicBezTo>
                    <a:cubicBezTo>
                      <a:pt x="271645" y="519795"/>
                      <a:pt x="226936" y="530235"/>
                      <a:pt x="184145" y="532188"/>
                    </a:cubicBezTo>
                    <a:cubicBezTo>
                      <a:pt x="162015" y="533128"/>
                      <a:pt x="137665" y="534333"/>
                      <a:pt x="116886" y="530572"/>
                    </a:cubicBezTo>
                    <a:cubicBezTo>
                      <a:pt x="84810" y="524693"/>
                      <a:pt x="54011" y="515448"/>
                      <a:pt x="23941" y="506433"/>
                    </a:cubicBezTo>
                    <a:lnTo>
                      <a:pt x="0" y="5021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1524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4658BE9-BAE2-4EEF-94FE-33319BDCA4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959818"/>
                <a:ext cx="12192000" cy="757168"/>
              </a:xfrm>
              <a:custGeom>
                <a:avLst/>
                <a:gdLst>
                  <a:gd name="connsiteX0" fmla="*/ 0 w 12192000"/>
                  <a:gd name="connsiteY0" fmla="*/ 0 h 757168"/>
                  <a:gd name="connsiteX1" fmla="*/ 41653 w 12192000"/>
                  <a:gd name="connsiteY1" fmla="*/ 6945 h 757168"/>
                  <a:gd name="connsiteX2" fmla="*/ 81317 w 12192000"/>
                  <a:gd name="connsiteY2" fmla="*/ 15509 h 757168"/>
                  <a:gd name="connsiteX3" fmla="*/ 114150 w 12192000"/>
                  <a:gd name="connsiteY3" fmla="*/ 28105 h 757168"/>
                  <a:gd name="connsiteX4" fmla="*/ 214865 w 12192000"/>
                  <a:gd name="connsiteY4" fmla="*/ 58374 h 757168"/>
                  <a:gd name="connsiteX5" fmla="*/ 299237 w 12192000"/>
                  <a:gd name="connsiteY5" fmla="*/ 63560 h 757168"/>
                  <a:gd name="connsiteX6" fmla="*/ 415570 w 12192000"/>
                  <a:gd name="connsiteY6" fmla="*/ 83774 h 757168"/>
                  <a:gd name="connsiteX7" fmla="*/ 633210 w 12192000"/>
                  <a:gd name="connsiteY7" fmla="*/ 109108 h 757168"/>
                  <a:gd name="connsiteX8" fmla="*/ 677567 w 12192000"/>
                  <a:gd name="connsiteY8" fmla="*/ 119446 h 757168"/>
                  <a:gd name="connsiteX9" fmla="*/ 946429 w 12192000"/>
                  <a:gd name="connsiteY9" fmla="*/ 171502 h 757168"/>
                  <a:gd name="connsiteX10" fmla="*/ 1163367 w 12192000"/>
                  <a:gd name="connsiteY10" fmla="*/ 182106 h 757168"/>
                  <a:gd name="connsiteX11" fmla="*/ 1180337 w 12192000"/>
                  <a:gd name="connsiteY11" fmla="*/ 181279 h 757168"/>
                  <a:gd name="connsiteX12" fmla="*/ 1263939 w 12192000"/>
                  <a:gd name="connsiteY12" fmla="*/ 173070 h 757168"/>
                  <a:gd name="connsiteX13" fmla="*/ 1392213 w 12192000"/>
                  <a:gd name="connsiteY13" fmla="*/ 183225 h 757168"/>
                  <a:gd name="connsiteX14" fmla="*/ 1479752 w 12192000"/>
                  <a:gd name="connsiteY14" fmla="*/ 205174 h 757168"/>
                  <a:gd name="connsiteX15" fmla="*/ 1589813 w 12192000"/>
                  <a:gd name="connsiteY15" fmla="*/ 211706 h 757168"/>
                  <a:gd name="connsiteX16" fmla="*/ 1716264 w 12192000"/>
                  <a:gd name="connsiteY16" fmla="*/ 207459 h 757168"/>
                  <a:gd name="connsiteX17" fmla="*/ 1772900 w 12192000"/>
                  <a:gd name="connsiteY17" fmla="*/ 208137 h 757168"/>
                  <a:gd name="connsiteX18" fmla="*/ 1929319 w 12192000"/>
                  <a:gd name="connsiteY18" fmla="*/ 193822 h 757168"/>
                  <a:gd name="connsiteX19" fmla="*/ 2021514 w 12192000"/>
                  <a:gd name="connsiteY19" fmla="*/ 204186 h 757168"/>
                  <a:gd name="connsiteX20" fmla="*/ 2111753 w 12192000"/>
                  <a:gd name="connsiteY20" fmla="*/ 223797 h 757168"/>
                  <a:gd name="connsiteX21" fmla="*/ 2169356 w 12192000"/>
                  <a:gd name="connsiteY21" fmla="*/ 241125 h 757168"/>
                  <a:gd name="connsiteX22" fmla="*/ 2286638 w 12192000"/>
                  <a:gd name="connsiteY22" fmla="*/ 257382 h 757168"/>
                  <a:gd name="connsiteX23" fmla="*/ 2308368 w 12192000"/>
                  <a:gd name="connsiteY23" fmla="*/ 256995 h 757168"/>
                  <a:gd name="connsiteX24" fmla="*/ 2660621 w 12192000"/>
                  <a:gd name="connsiteY24" fmla="*/ 262863 h 757168"/>
                  <a:gd name="connsiteX25" fmla="*/ 2801134 w 12192000"/>
                  <a:gd name="connsiteY25" fmla="*/ 250006 h 757168"/>
                  <a:gd name="connsiteX26" fmla="*/ 2830994 w 12192000"/>
                  <a:gd name="connsiteY26" fmla="*/ 249091 h 757168"/>
                  <a:gd name="connsiteX27" fmla="*/ 3129084 w 12192000"/>
                  <a:gd name="connsiteY27" fmla="*/ 242009 h 757168"/>
                  <a:gd name="connsiteX28" fmla="*/ 3162162 w 12192000"/>
                  <a:gd name="connsiteY28" fmla="*/ 242789 h 757168"/>
                  <a:gd name="connsiteX29" fmla="*/ 3254072 w 12192000"/>
                  <a:gd name="connsiteY29" fmla="*/ 251612 h 757168"/>
                  <a:gd name="connsiteX30" fmla="*/ 3473491 w 12192000"/>
                  <a:gd name="connsiteY30" fmla="*/ 221903 h 757168"/>
                  <a:gd name="connsiteX31" fmla="*/ 3691860 w 12192000"/>
                  <a:gd name="connsiteY31" fmla="*/ 219228 h 757168"/>
                  <a:gd name="connsiteX32" fmla="*/ 3811494 w 12192000"/>
                  <a:gd name="connsiteY32" fmla="*/ 225691 h 757168"/>
                  <a:gd name="connsiteX33" fmla="*/ 3897533 w 12192000"/>
                  <a:gd name="connsiteY33" fmla="*/ 220087 h 757168"/>
                  <a:gd name="connsiteX34" fmla="*/ 4109430 w 12192000"/>
                  <a:gd name="connsiteY34" fmla="*/ 200477 h 757168"/>
                  <a:gd name="connsiteX35" fmla="*/ 4208772 w 12192000"/>
                  <a:gd name="connsiteY35" fmla="*/ 200914 h 757168"/>
                  <a:gd name="connsiteX36" fmla="*/ 4314641 w 12192000"/>
                  <a:gd name="connsiteY36" fmla="*/ 196159 h 757168"/>
                  <a:gd name="connsiteX37" fmla="*/ 4577622 w 12192000"/>
                  <a:gd name="connsiteY37" fmla="*/ 163774 h 757168"/>
                  <a:gd name="connsiteX38" fmla="*/ 4790345 w 12192000"/>
                  <a:gd name="connsiteY38" fmla="*/ 177592 h 757168"/>
                  <a:gd name="connsiteX39" fmla="*/ 4926164 w 12192000"/>
                  <a:gd name="connsiteY39" fmla="*/ 184139 h 757168"/>
                  <a:gd name="connsiteX40" fmla="*/ 5088812 w 12192000"/>
                  <a:gd name="connsiteY40" fmla="*/ 177401 h 757168"/>
                  <a:gd name="connsiteX41" fmla="*/ 5222466 w 12192000"/>
                  <a:gd name="connsiteY41" fmla="*/ 162082 h 757168"/>
                  <a:gd name="connsiteX42" fmla="*/ 5406528 w 12192000"/>
                  <a:gd name="connsiteY42" fmla="*/ 153987 h 757168"/>
                  <a:gd name="connsiteX43" fmla="*/ 5590716 w 12192000"/>
                  <a:gd name="connsiteY43" fmla="*/ 129490 h 757168"/>
                  <a:gd name="connsiteX44" fmla="*/ 5719429 w 12192000"/>
                  <a:gd name="connsiteY44" fmla="*/ 110099 h 757168"/>
                  <a:gd name="connsiteX45" fmla="*/ 5897895 w 12192000"/>
                  <a:gd name="connsiteY45" fmla="*/ 96368 h 757168"/>
                  <a:gd name="connsiteX46" fmla="*/ 6169957 w 12192000"/>
                  <a:gd name="connsiteY46" fmla="*/ 94411 h 757168"/>
                  <a:gd name="connsiteX47" fmla="*/ 6294827 w 12192000"/>
                  <a:gd name="connsiteY47" fmla="*/ 99236 h 757168"/>
                  <a:gd name="connsiteX48" fmla="*/ 6494261 w 12192000"/>
                  <a:gd name="connsiteY48" fmla="*/ 71724 h 757168"/>
                  <a:gd name="connsiteX49" fmla="*/ 6579627 w 12192000"/>
                  <a:gd name="connsiteY49" fmla="*/ 57883 h 757168"/>
                  <a:gd name="connsiteX50" fmla="*/ 6654800 w 12192000"/>
                  <a:gd name="connsiteY50" fmla="*/ 77086 h 757168"/>
                  <a:gd name="connsiteX51" fmla="*/ 6703059 w 12192000"/>
                  <a:gd name="connsiteY51" fmla="*/ 97166 h 757168"/>
                  <a:gd name="connsiteX52" fmla="*/ 6859445 w 12192000"/>
                  <a:gd name="connsiteY52" fmla="*/ 90481 h 757168"/>
                  <a:gd name="connsiteX53" fmla="*/ 7025414 w 12192000"/>
                  <a:gd name="connsiteY53" fmla="*/ 83536 h 757168"/>
                  <a:gd name="connsiteX54" fmla="*/ 7144137 w 12192000"/>
                  <a:gd name="connsiteY54" fmla="*/ 79264 h 757168"/>
                  <a:gd name="connsiteX55" fmla="*/ 7291235 w 12192000"/>
                  <a:gd name="connsiteY55" fmla="*/ 95367 h 757168"/>
                  <a:gd name="connsiteX56" fmla="*/ 7407395 w 12192000"/>
                  <a:gd name="connsiteY56" fmla="*/ 104888 h 757168"/>
                  <a:gd name="connsiteX57" fmla="*/ 7500837 w 12192000"/>
                  <a:gd name="connsiteY57" fmla="*/ 119515 h 757168"/>
                  <a:gd name="connsiteX58" fmla="*/ 7533567 w 12192000"/>
                  <a:gd name="connsiteY58" fmla="*/ 126955 h 757168"/>
                  <a:gd name="connsiteX59" fmla="*/ 7792910 w 12192000"/>
                  <a:gd name="connsiteY59" fmla="*/ 185188 h 757168"/>
                  <a:gd name="connsiteX60" fmla="*/ 8070699 w 12192000"/>
                  <a:gd name="connsiteY60" fmla="*/ 235423 h 757168"/>
                  <a:gd name="connsiteX61" fmla="*/ 8253177 w 12192000"/>
                  <a:gd name="connsiteY61" fmla="*/ 222473 h 757168"/>
                  <a:gd name="connsiteX62" fmla="*/ 8320683 w 12192000"/>
                  <a:gd name="connsiteY62" fmla="*/ 226393 h 757168"/>
                  <a:gd name="connsiteX63" fmla="*/ 8631438 w 12192000"/>
                  <a:gd name="connsiteY63" fmla="*/ 237528 h 757168"/>
                  <a:gd name="connsiteX64" fmla="*/ 8686410 w 12192000"/>
                  <a:gd name="connsiteY64" fmla="*/ 234877 h 757168"/>
                  <a:gd name="connsiteX65" fmla="*/ 8980658 w 12192000"/>
                  <a:gd name="connsiteY65" fmla="*/ 273001 h 757168"/>
                  <a:gd name="connsiteX66" fmla="*/ 9087625 w 12192000"/>
                  <a:gd name="connsiteY66" fmla="*/ 282423 h 757168"/>
                  <a:gd name="connsiteX67" fmla="*/ 9186017 w 12192000"/>
                  <a:gd name="connsiteY67" fmla="*/ 293875 h 757168"/>
                  <a:gd name="connsiteX68" fmla="*/ 9323931 w 12192000"/>
                  <a:gd name="connsiteY68" fmla="*/ 302628 h 757168"/>
                  <a:gd name="connsiteX69" fmla="*/ 9467213 w 12192000"/>
                  <a:gd name="connsiteY69" fmla="*/ 307275 h 757168"/>
                  <a:gd name="connsiteX70" fmla="*/ 9626826 w 12192000"/>
                  <a:gd name="connsiteY70" fmla="*/ 316213 h 757168"/>
                  <a:gd name="connsiteX71" fmla="*/ 9689696 w 12192000"/>
                  <a:gd name="connsiteY71" fmla="*/ 324467 h 757168"/>
                  <a:gd name="connsiteX72" fmla="*/ 9860526 w 12192000"/>
                  <a:gd name="connsiteY72" fmla="*/ 329986 h 757168"/>
                  <a:gd name="connsiteX73" fmla="*/ 9949775 w 12192000"/>
                  <a:gd name="connsiteY73" fmla="*/ 340386 h 757168"/>
                  <a:gd name="connsiteX74" fmla="*/ 10097252 w 12192000"/>
                  <a:gd name="connsiteY74" fmla="*/ 349262 h 757168"/>
                  <a:gd name="connsiteX75" fmla="*/ 10145261 w 12192000"/>
                  <a:gd name="connsiteY75" fmla="*/ 353113 h 757168"/>
                  <a:gd name="connsiteX76" fmla="*/ 10188159 w 12192000"/>
                  <a:gd name="connsiteY76" fmla="*/ 356124 h 757168"/>
                  <a:gd name="connsiteX77" fmla="*/ 10336144 w 12192000"/>
                  <a:gd name="connsiteY77" fmla="*/ 348235 h 757168"/>
                  <a:gd name="connsiteX78" fmla="*/ 10466847 w 12192000"/>
                  <a:gd name="connsiteY78" fmla="*/ 354131 h 757168"/>
                  <a:gd name="connsiteX79" fmla="*/ 10696514 w 12192000"/>
                  <a:gd name="connsiteY79" fmla="*/ 353575 h 757168"/>
                  <a:gd name="connsiteX80" fmla="*/ 10746932 w 12192000"/>
                  <a:gd name="connsiteY80" fmla="*/ 360606 h 757168"/>
                  <a:gd name="connsiteX81" fmla="*/ 10905388 w 12192000"/>
                  <a:gd name="connsiteY81" fmla="*/ 370627 h 757168"/>
                  <a:gd name="connsiteX82" fmla="*/ 10995602 w 12192000"/>
                  <a:gd name="connsiteY82" fmla="*/ 376691 h 757168"/>
                  <a:gd name="connsiteX83" fmla="*/ 11107647 w 12192000"/>
                  <a:gd name="connsiteY83" fmla="*/ 373405 h 757168"/>
                  <a:gd name="connsiteX84" fmla="*/ 11302440 w 12192000"/>
                  <a:gd name="connsiteY84" fmla="*/ 364156 h 757168"/>
                  <a:gd name="connsiteX85" fmla="*/ 11353613 w 12192000"/>
                  <a:gd name="connsiteY85" fmla="*/ 363785 h 757168"/>
                  <a:gd name="connsiteX86" fmla="*/ 11447323 w 12192000"/>
                  <a:gd name="connsiteY86" fmla="*/ 359346 h 757168"/>
                  <a:gd name="connsiteX87" fmla="*/ 11464292 w 12192000"/>
                  <a:gd name="connsiteY87" fmla="*/ 358519 h 757168"/>
                  <a:gd name="connsiteX88" fmla="*/ 11607560 w 12192000"/>
                  <a:gd name="connsiteY88" fmla="*/ 342370 h 757168"/>
                  <a:gd name="connsiteX89" fmla="*/ 11681426 w 12192000"/>
                  <a:gd name="connsiteY89" fmla="*/ 344335 h 757168"/>
                  <a:gd name="connsiteX90" fmla="*/ 11893565 w 12192000"/>
                  <a:gd name="connsiteY90" fmla="*/ 355261 h 757168"/>
                  <a:gd name="connsiteX91" fmla="*/ 11983290 w 12192000"/>
                  <a:gd name="connsiteY91" fmla="*/ 363588 h 757168"/>
                  <a:gd name="connsiteX92" fmla="*/ 12192000 w 12192000"/>
                  <a:gd name="connsiteY92" fmla="*/ 388018 h 757168"/>
                  <a:gd name="connsiteX93" fmla="*/ 12192000 w 12192000"/>
                  <a:gd name="connsiteY93" fmla="*/ 577115 h 757168"/>
                  <a:gd name="connsiteX94" fmla="*/ 12157329 w 12192000"/>
                  <a:gd name="connsiteY94" fmla="*/ 588862 h 757168"/>
                  <a:gd name="connsiteX95" fmla="*/ 12066948 w 12192000"/>
                  <a:gd name="connsiteY95" fmla="*/ 586034 h 757168"/>
                  <a:gd name="connsiteX96" fmla="*/ 11911344 w 12192000"/>
                  <a:gd name="connsiteY96" fmla="*/ 521599 h 757168"/>
                  <a:gd name="connsiteX97" fmla="*/ 11847823 w 12192000"/>
                  <a:gd name="connsiteY97" fmla="*/ 511785 h 757168"/>
                  <a:gd name="connsiteX98" fmla="*/ 11737547 w 12192000"/>
                  <a:gd name="connsiteY98" fmla="*/ 502380 h 757168"/>
                  <a:gd name="connsiteX99" fmla="*/ 11636052 w 12192000"/>
                  <a:gd name="connsiteY99" fmla="*/ 514993 h 757168"/>
                  <a:gd name="connsiteX100" fmla="*/ 11394706 w 12192000"/>
                  <a:gd name="connsiteY100" fmla="*/ 590867 h 757168"/>
                  <a:gd name="connsiteX101" fmla="*/ 11354978 w 12192000"/>
                  <a:gd name="connsiteY101" fmla="*/ 597561 h 757168"/>
                  <a:gd name="connsiteX102" fmla="*/ 11285306 w 12192000"/>
                  <a:gd name="connsiteY102" fmla="*/ 599825 h 757168"/>
                  <a:gd name="connsiteX103" fmla="*/ 11008528 w 12192000"/>
                  <a:gd name="connsiteY103" fmla="*/ 656670 h 757168"/>
                  <a:gd name="connsiteX104" fmla="*/ 10948735 w 12192000"/>
                  <a:gd name="connsiteY104" fmla="*/ 652964 h 757168"/>
                  <a:gd name="connsiteX105" fmla="*/ 10850698 w 12192000"/>
                  <a:gd name="connsiteY105" fmla="*/ 641721 h 757168"/>
                  <a:gd name="connsiteX106" fmla="*/ 10744026 w 12192000"/>
                  <a:gd name="connsiteY106" fmla="*/ 647769 h 757168"/>
                  <a:gd name="connsiteX107" fmla="*/ 10666160 w 12192000"/>
                  <a:gd name="connsiteY107" fmla="*/ 651891 h 757168"/>
                  <a:gd name="connsiteX108" fmla="*/ 10450521 w 12192000"/>
                  <a:gd name="connsiteY108" fmla="*/ 616552 h 757168"/>
                  <a:gd name="connsiteX109" fmla="*/ 10271192 w 12192000"/>
                  <a:gd name="connsiteY109" fmla="*/ 583498 h 757168"/>
                  <a:gd name="connsiteX110" fmla="*/ 10246067 w 12192000"/>
                  <a:gd name="connsiteY110" fmla="*/ 585423 h 757168"/>
                  <a:gd name="connsiteX111" fmla="*/ 10005027 w 12192000"/>
                  <a:gd name="connsiteY111" fmla="*/ 592252 h 757168"/>
                  <a:gd name="connsiteX112" fmla="*/ 9898681 w 12192000"/>
                  <a:gd name="connsiteY112" fmla="*/ 613195 h 757168"/>
                  <a:gd name="connsiteX113" fmla="*/ 9753225 w 12192000"/>
                  <a:gd name="connsiteY113" fmla="*/ 629038 h 757168"/>
                  <a:gd name="connsiteX114" fmla="*/ 9591376 w 12192000"/>
                  <a:gd name="connsiteY114" fmla="*/ 648601 h 757168"/>
                  <a:gd name="connsiteX115" fmla="*/ 9472860 w 12192000"/>
                  <a:gd name="connsiteY115" fmla="*/ 655936 h 757168"/>
                  <a:gd name="connsiteX116" fmla="*/ 9299788 w 12192000"/>
                  <a:gd name="connsiteY116" fmla="*/ 636945 h 757168"/>
                  <a:gd name="connsiteX117" fmla="*/ 9264605 w 12192000"/>
                  <a:gd name="connsiteY117" fmla="*/ 627087 h 757168"/>
                  <a:gd name="connsiteX118" fmla="*/ 8926435 w 12192000"/>
                  <a:gd name="connsiteY118" fmla="*/ 549269 h 757168"/>
                  <a:gd name="connsiteX119" fmla="*/ 8698934 w 12192000"/>
                  <a:gd name="connsiteY119" fmla="*/ 536583 h 757168"/>
                  <a:gd name="connsiteX120" fmla="*/ 8622862 w 12192000"/>
                  <a:gd name="connsiteY120" fmla="*/ 541563 h 757168"/>
                  <a:gd name="connsiteX121" fmla="*/ 8482784 w 12192000"/>
                  <a:gd name="connsiteY121" fmla="*/ 574094 h 757168"/>
                  <a:gd name="connsiteX122" fmla="*/ 8421565 w 12192000"/>
                  <a:gd name="connsiteY122" fmla="*/ 576610 h 757168"/>
                  <a:gd name="connsiteX123" fmla="*/ 8313469 w 12192000"/>
                  <a:gd name="connsiteY123" fmla="*/ 574762 h 757168"/>
                  <a:gd name="connsiteX124" fmla="*/ 8079520 w 12192000"/>
                  <a:gd name="connsiteY124" fmla="*/ 558685 h 757168"/>
                  <a:gd name="connsiteX125" fmla="*/ 7773327 w 12192000"/>
                  <a:gd name="connsiteY125" fmla="*/ 558854 h 757168"/>
                  <a:gd name="connsiteX126" fmla="*/ 7652477 w 12192000"/>
                  <a:gd name="connsiteY126" fmla="*/ 547561 h 757168"/>
                  <a:gd name="connsiteX127" fmla="*/ 7522274 w 12192000"/>
                  <a:gd name="connsiteY127" fmla="*/ 532150 h 757168"/>
                  <a:gd name="connsiteX128" fmla="*/ 7484080 w 12192000"/>
                  <a:gd name="connsiteY128" fmla="*/ 530532 h 757168"/>
                  <a:gd name="connsiteX129" fmla="*/ 7282277 w 12192000"/>
                  <a:gd name="connsiteY129" fmla="*/ 540177 h 757168"/>
                  <a:gd name="connsiteX130" fmla="*/ 7235690 w 12192000"/>
                  <a:gd name="connsiteY130" fmla="*/ 551282 h 757168"/>
                  <a:gd name="connsiteX131" fmla="*/ 7116339 w 12192000"/>
                  <a:gd name="connsiteY131" fmla="*/ 539494 h 757168"/>
                  <a:gd name="connsiteX132" fmla="*/ 7011067 w 12192000"/>
                  <a:gd name="connsiteY132" fmla="*/ 511848 h 757168"/>
                  <a:gd name="connsiteX133" fmla="*/ 6403234 w 12192000"/>
                  <a:gd name="connsiteY133" fmla="*/ 432296 h 757168"/>
                  <a:gd name="connsiteX134" fmla="*/ 6036273 w 12192000"/>
                  <a:gd name="connsiteY134" fmla="*/ 412301 h 757168"/>
                  <a:gd name="connsiteX135" fmla="*/ 5780467 w 12192000"/>
                  <a:gd name="connsiteY135" fmla="*/ 377910 h 757168"/>
                  <a:gd name="connsiteX136" fmla="*/ 5739051 w 12192000"/>
                  <a:gd name="connsiteY136" fmla="*/ 353609 h 757168"/>
                  <a:gd name="connsiteX137" fmla="*/ 5583566 w 12192000"/>
                  <a:gd name="connsiteY137" fmla="*/ 321995 h 757168"/>
                  <a:gd name="connsiteX138" fmla="*/ 5432030 w 12192000"/>
                  <a:gd name="connsiteY138" fmla="*/ 362512 h 757168"/>
                  <a:gd name="connsiteX139" fmla="*/ 5241398 w 12192000"/>
                  <a:gd name="connsiteY139" fmla="*/ 425781 h 757168"/>
                  <a:gd name="connsiteX140" fmla="*/ 5139710 w 12192000"/>
                  <a:gd name="connsiteY140" fmla="*/ 421022 h 757168"/>
                  <a:gd name="connsiteX141" fmla="*/ 4929402 w 12192000"/>
                  <a:gd name="connsiteY141" fmla="*/ 424310 h 757168"/>
                  <a:gd name="connsiteX142" fmla="*/ 4782793 w 12192000"/>
                  <a:gd name="connsiteY142" fmla="*/ 441046 h 757168"/>
                  <a:gd name="connsiteX143" fmla="*/ 4577594 w 12192000"/>
                  <a:gd name="connsiteY143" fmla="*/ 459290 h 757168"/>
                  <a:gd name="connsiteX144" fmla="*/ 4500826 w 12192000"/>
                  <a:gd name="connsiteY144" fmla="*/ 470529 h 757168"/>
                  <a:gd name="connsiteX145" fmla="*/ 4317973 w 12192000"/>
                  <a:gd name="connsiteY145" fmla="*/ 483649 h 757168"/>
                  <a:gd name="connsiteX146" fmla="*/ 4166722 w 12192000"/>
                  <a:gd name="connsiteY146" fmla="*/ 490602 h 757168"/>
                  <a:gd name="connsiteX147" fmla="*/ 4042814 w 12192000"/>
                  <a:gd name="connsiteY147" fmla="*/ 530660 h 757168"/>
                  <a:gd name="connsiteX148" fmla="*/ 4002653 w 12192000"/>
                  <a:gd name="connsiteY148" fmla="*/ 552594 h 757168"/>
                  <a:gd name="connsiteX149" fmla="*/ 3969549 w 12192000"/>
                  <a:gd name="connsiteY149" fmla="*/ 566312 h 757168"/>
                  <a:gd name="connsiteX150" fmla="*/ 3821685 w 12192000"/>
                  <a:gd name="connsiteY150" fmla="*/ 649183 h 757168"/>
                  <a:gd name="connsiteX151" fmla="*/ 3805138 w 12192000"/>
                  <a:gd name="connsiteY151" fmla="*/ 655947 h 757168"/>
                  <a:gd name="connsiteX152" fmla="*/ 3609177 w 12192000"/>
                  <a:gd name="connsiteY152" fmla="*/ 687459 h 757168"/>
                  <a:gd name="connsiteX153" fmla="*/ 3539727 w 12192000"/>
                  <a:gd name="connsiteY153" fmla="*/ 706521 h 757168"/>
                  <a:gd name="connsiteX154" fmla="*/ 3396572 w 12192000"/>
                  <a:gd name="connsiteY154" fmla="*/ 755681 h 757168"/>
                  <a:gd name="connsiteX155" fmla="*/ 3341054 w 12192000"/>
                  <a:gd name="connsiteY155" fmla="*/ 754679 h 757168"/>
                  <a:gd name="connsiteX156" fmla="*/ 3138775 w 12192000"/>
                  <a:gd name="connsiteY156" fmla="*/ 710120 h 757168"/>
                  <a:gd name="connsiteX157" fmla="*/ 3037283 w 12192000"/>
                  <a:gd name="connsiteY157" fmla="*/ 666453 h 757168"/>
                  <a:gd name="connsiteX158" fmla="*/ 3002117 w 12192000"/>
                  <a:gd name="connsiteY158" fmla="*/ 649347 h 757168"/>
                  <a:gd name="connsiteX159" fmla="*/ 2747294 w 12192000"/>
                  <a:gd name="connsiteY159" fmla="*/ 652400 h 757168"/>
                  <a:gd name="connsiteX160" fmla="*/ 2676273 w 12192000"/>
                  <a:gd name="connsiteY160" fmla="*/ 652304 h 757168"/>
                  <a:gd name="connsiteX161" fmla="*/ 2432360 w 12192000"/>
                  <a:gd name="connsiteY161" fmla="*/ 657836 h 757168"/>
                  <a:gd name="connsiteX162" fmla="*/ 2382311 w 12192000"/>
                  <a:gd name="connsiteY162" fmla="*/ 650824 h 757168"/>
                  <a:gd name="connsiteX163" fmla="*/ 2055134 w 12192000"/>
                  <a:gd name="connsiteY163" fmla="*/ 630053 h 757168"/>
                  <a:gd name="connsiteX164" fmla="*/ 2031829 w 12192000"/>
                  <a:gd name="connsiteY164" fmla="*/ 639324 h 757168"/>
                  <a:gd name="connsiteX165" fmla="*/ 1912764 w 12192000"/>
                  <a:gd name="connsiteY165" fmla="*/ 664183 h 757168"/>
                  <a:gd name="connsiteX166" fmla="*/ 1755637 w 12192000"/>
                  <a:gd name="connsiteY166" fmla="*/ 663960 h 757168"/>
                  <a:gd name="connsiteX167" fmla="*/ 1727159 w 12192000"/>
                  <a:gd name="connsiteY167" fmla="*/ 659605 h 757168"/>
                  <a:gd name="connsiteX168" fmla="*/ 1622470 w 12192000"/>
                  <a:gd name="connsiteY168" fmla="*/ 634850 h 757168"/>
                  <a:gd name="connsiteX169" fmla="*/ 1385955 w 12192000"/>
                  <a:gd name="connsiteY169" fmla="*/ 604522 h 757168"/>
                  <a:gd name="connsiteX170" fmla="*/ 1340055 w 12192000"/>
                  <a:gd name="connsiteY170" fmla="*/ 595629 h 757168"/>
                  <a:gd name="connsiteX171" fmla="*/ 1257271 w 12192000"/>
                  <a:gd name="connsiteY171" fmla="*/ 581180 h 757168"/>
                  <a:gd name="connsiteX172" fmla="*/ 1031914 w 12192000"/>
                  <a:gd name="connsiteY172" fmla="*/ 562692 h 757168"/>
                  <a:gd name="connsiteX173" fmla="*/ 922031 w 12192000"/>
                  <a:gd name="connsiteY173" fmla="*/ 566853 h 757168"/>
                  <a:gd name="connsiteX174" fmla="*/ 873250 w 12192000"/>
                  <a:gd name="connsiteY174" fmla="*/ 563724 h 757168"/>
                  <a:gd name="connsiteX175" fmla="*/ 711627 w 12192000"/>
                  <a:gd name="connsiteY175" fmla="*/ 529880 h 757168"/>
                  <a:gd name="connsiteX176" fmla="*/ 311112 w 12192000"/>
                  <a:gd name="connsiteY176" fmla="*/ 525106 h 757168"/>
                  <a:gd name="connsiteX177" fmla="*/ 184145 w 12192000"/>
                  <a:gd name="connsiteY177" fmla="*/ 532188 h 757168"/>
                  <a:gd name="connsiteX178" fmla="*/ 116886 w 12192000"/>
                  <a:gd name="connsiteY178" fmla="*/ 530572 h 757168"/>
                  <a:gd name="connsiteX179" fmla="*/ 23941 w 12192000"/>
                  <a:gd name="connsiteY179" fmla="*/ 506433 h 757168"/>
                  <a:gd name="connsiteX180" fmla="*/ 0 w 12192000"/>
                  <a:gd name="connsiteY180" fmla="*/ 502149 h 75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2192000" h="757168">
                    <a:moveTo>
                      <a:pt x="0" y="0"/>
                    </a:moveTo>
                    <a:lnTo>
                      <a:pt x="41653" y="6945"/>
                    </a:lnTo>
                    <a:cubicBezTo>
                      <a:pt x="55151" y="9178"/>
                      <a:pt x="68996" y="11810"/>
                      <a:pt x="81317" y="15509"/>
                    </a:cubicBezTo>
                    <a:cubicBezTo>
                      <a:pt x="92911" y="18978"/>
                      <a:pt x="102562" y="24446"/>
                      <a:pt x="114150" y="28105"/>
                    </a:cubicBezTo>
                    <a:cubicBezTo>
                      <a:pt x="145644" y="37958"/>
                      <a:pt x="177914" y="47281"/>
                      <a:pt x="214865" y="58374"/>
                    </a:cubicBezTo>
                    <a:cubicBezTo>
                      <a:pt x="236680" y="42349"/>
                      <a:pt x="264438" y="53534"/>
                      <a:pt x="299237" y="63560"/>
                    </a:cubicBezTo>
                    <a:cubicBezTo>
                      <a:pt x="334763" y="73816"/>
                      <a:pt x="376093" y="78654"/>
                      <a:pt x="415570" y="83774"/>
                    </a:cubicBezTo>
                    <a:cubicBezTo>
                      <a:pt x="487949" y="93100"/>
                      <a:pt x="560804" y="100354"/>
                      <a:pt x="633210" y="109108"/>
                    </a:cubicBezTo>
                    <a:cubicBezTo>
                      <a:pt x="648566" y="111058"/>
                      <a:pt x="666073" y="114072"/>
                      <a:pt x="677567" y="119446"/>
                    </a:cubicBezTo>
                    <a:cubicBezTo>
                      <a:pt x="756262" y="155621"/>
                      <a:pt x="853422" y="169678"/>
                      <a:pt x="946429" y="171502"/>
                    </a:cubicBezTo>
                    <a:cubicBezTo>
                      <a:pt x="1019582" y="173044"/>
                      <a:pt x="1091239" y="175083"/>
                      <a:pt x="1163367" y="182106"/>
                    </a:cubicBezTo>
                    <a:cubicBezTo>
                      <a:pt x="1168863" y="182586"/>
                      <a:pt x="1176224" y="182589"/>
                      <a:pt x="1180337" y="181279"/>
                    </a:cubicBezTo>
                    <a:cubicBezTo>
                      <a:pt x="1205822" y="172503"/>
                      <a:pt x="1231920" y="173109"/>
                      <a:pt x="1263939" y="173070"/>
                    </a:cubicBezTo>
                    <a:cubicBezTo>
                      <a:pt x="1309211" y="172961"/>
                      <a:pt x="1350592" y="176848"/>
                      <a:pt x="1392213" y="183225"/>
                    </a:cubicBezTo>
                    <a:cubicBezTo>
                      <a:pt x="1422516" y="187866"/>
                      <a:pt x="1453010" y="195759"/>
                      <a:pt x="1479752" y="205174"/>
                    </a:cubicBezTo>
                    <a:cubicBezTo>
                      <a:pt x="1516962" y="218381"/>
                      <a:pt x="1553071" y="224660"/>
                      <a:pt x="1589813" y="211706"/>
                    </a:cubicBezTo>
                    <a:cubicBezTo>
                      <a:pt x="1629541" y="197953"/>
                      <a:pt x="1673292" y="205778"/>
                      <a:pt x="1716264" y="207459"/>
                    </a:cubicBezTo>
                    <a:cubicBezTo>
                      <a:pt x="1734988" y="208248"/>
                      <a:pt x="1754789" y="209668"/>
                      <a:pt x="1772900" y="208137"/>
                    </a:cubicBezTo>
                    <a:cubicBezTo>
                      <a:pt x="1825381" y="203828"/>
                      <a:pt x="1876222" y="195808"/>
                      <a:pt x="1929319" y="193822"/>
                    </a:cubicBezTo>
                    <a:cubicBezTo>
                      <a:pt x="1958819" y="192698"/>
                      <a:pt x="1991232" y="199166"/>
                      <a:pt x="2021514" y="204186"/>
                    </a:cubicBezTo>
                    <a:cubicBezTo>
                      <a:pt x="2052154" y="209417"/>
                      <a:pt x="2082323" y="216530"/>
                      <a:pt x="2111753" y="223797"/>
                    </a:cubicBezTo>
                    <a:cubicBezTo>
                      <a:pt x="2131736" y="228659"/>
                      <a:pt x="2153567" y="233429"/>
                      <a:pt x="2169356" y="241125"/>
                    </a:cubicBezTo>
                    <a:cubicBezTo>
                      <a:pt x="2205243" y="258649"/>
                      <a:pt x="2242901" y="263295"/>
                      <a:pt x="2286638" y="257382"/>
                    </a:cubicBezTo>
                    <a:cubicBezTo>
                      <a:pt x="2293313" y="256396"/>
                      <a:pt x="2301018" y="256799"/>
                      <a:pt x="2308368" y="256995"/>
                    </a:cubicBezTo>
                    <a:cubicBezTo>
                      <a:pt x="2426026" y="259155"/>
                      <a:pt x="2543593" y="262834"/>
                      <a:pt x="2660621" y="262863"/>
                    </a:cubicBezTo>
                    <a:cubicBezTo>
                      <a:pt x="2708088" y="262871"/>
                      <a:pt x="2754165" y="254412"/>
                      <a:pt x="2801134" y="250006"/>
                    </a:cubicBezTo>
                    <a:cubicBezTo>
                      <a:pt x="2810748" y="249174"/>
                      <a:pt x="2821504" y="247638"/>
                      <a:pt x="2830994" y="249091"/>
                    </a:cubicBezTo>
                    <a:cubicBezTo>
                      <a:pt x="2934354" y="264045"/>
                      <a:pt x="3032340" y="255254"/>
                      <a:pt x="3129084" y="242009"/>
                    </a:cubicBezTo>
                    <a:cubicBezTo>
                      <a:pt x="3139090" y="240625"/>
                      <a:pt x="3151170" y="241831"/>
                      <a:pt x="3162162" y="242789"/>
                    </a:cubicBezTo>
                    <a:cubicBezTo>
                      <a:pt x="3192925" y="245736"/>
                      <a:pt x="3225969" y="254145"/>
                      <a:pt x="3254072" y="251612"/>
                    </a:cubicBezTo>
                    <a:cubicBezTo>
                      <a:pt x="3328782" y="244461"/>
                      <a:pt x="3402881" y="234992"/>
                      <a:pt x="3473491" y="221903"/>
                    </a:cubicBezTo>
                    <a:cubicBezTo>
                      <a:pt x="3545212" y="208683"/>
                      <a:pt x="3611651" y="197856"/>
                      <a:pt x="3691860" y="219228"/>
                    </a:cubicBezTo>
                    <a:cubicBezTo>
                      <a:pt x="3725977" y="228268"/>
                      <a:pt x="3771754" y="225515"/>
                      <a:pt x="3811494" y="225691"/>
                    </a:cubicBezTo>
                    <a:cubicBezTo>
                      <a:pt x="3840564" y="225687"/>
                      <a:pt x="3868906" y="218586"/>
                      <a:pt x="3897533" y="220087"/>
                    </a:cubicBezTo>
                    <a:cubicBezTo>
                      <a:pt x="3973874" y="224087"/>
                      <a:pt x="4042293" y="217563"/>
                      <a:pt x="4109430" y="200477"/>
                    </a:cubicBezTo>
                    <a:cubicBezTo>
                      <a:pt x="4135544" y="193834"/>
                      <a:pt x="4175268" y="201258"/>
                      <a:pt x="4208772" y="200914"/>
                    </a:cubicBezTo>
                    <a:cubicBezTo>
                      <a:pt x="4244136" y="200288"/>
                      <a:pt x="4280583" y="199908"/>
                      <a:pt x="4314641" y="196159"/>
                    </a:cubicBezTo>
                    <a:cubicBezTo>
                      <a:pt x="4402743" y="186278"/>
                      <a:pt x="4489848" y="174436"/>
                      <a:pt x="4577622" y="163774"/>
                    </a:cubicBezTo>
                    <a:cubicBezTo>
                      <a:pt x="4649843" y="154967"/>
                      <a:pt x="4719794" y="168553"/>
                      <a:pt x="4790345" y="177592"/>
                    </a:cubicBezTo>
                    <a:cubicBezTo>
                      <a:pt x="4834576" y="183345"/>
                      <a:pt x="4875614" y="193701"/>
                      <a:pt x="4926164" y="184139"/>
                    </a:cubicBezTo>
                    <a:cubicBezTo>
                      <a:pt x="4974485" y="175032"/>
                      <a:pt x="5034899" y="180870"/>
                      <a:pt x="5088812" y="177401"/>
                    </a:cubicBezTo>
                    <a:cubicBezTo>
                      <a:pt x="5134238" y="174439"/>
                      <a:pt x="5178353" y="168165"/>
                      <a:pt x="5222466" y="162082"/>
                    </a:cubicBezTo>
                    <a:cubicBezTo>
                      <a:pt x="5282519" y="153783"/>
                      <a:pt x="5341864" y="144876"/>
                      <a:pt x="5406528" y="153987"/>
                    </a:cubicBezTo>
                    <a:cubicBezTo>
                      <a:pt x="5479960" y="164323"/>
                      <a:pt x="5531876" y="142624"/>
                      <a:pt x="5590716" y="129490"/>
                    </a:cubicBezTo>
                    <a:cubicBezTo>
                      <a:pt x="5631296" y="120553"/>
                      <a:pt x="5675395" y="114659"/>
                      <a:pt x="5719429" y="110099"/>
                    </a:cubicBezTo>
                    <a:cubicBezTo>
                      <a:pt x="5778247" y="104215"/>
                      <a:pt x="5838715" y="102042"/>
                      <a:pt x="5897895" y="96368"/>
                    </a:cubicBezTo>
                    <a:cubicBezTo>
                      <a:pt x="5987399" y="87895"/>
                      <a:pt x="6077855" y="82333"/>
                      <a:pt x="6169957" y="94411"/>
                    </a:cubicBezTo>
                    <a:cubicBezTo>
                      <a:pt x="6212360" y="99875"/>
                      <a:pt x="6252010" y="101763"/>
                      <a:pt x="6294827" y="99236"/>
                    </a:cubicBezTo>
                    <a:cubicBezTo>
                      <a:pt x="6364965" y="95091"/>
                      <a:pt x="6436581" y="97891"/>
                      <a:pt x="6494261" y="71724"/>
                    </a:cubicBezTo>
                    <a:cubicBezTo>
                      <a:pt x="6514615" y="62488"/>
                      <a:pt x="6550354" y="61691"/>
                      <a:pt x="6579627" y="57883"/>
                    </a:cubicBezTo>
                    <a:cubicBezTo>
                      <a:pt x="6613354" y="53353"/>
                      <a:pt x="6637770" y="57878"/>
                      <a:pt x="6654800" y="77086"/>
                    </a:cubicBezTo>
                    <a:cubicBezTo>
                      <a:pt x="6662444" y="85688"/>
                      <a:pt x="6685147" y="94892"/>
                      <a:pt x="6703059" y="97166"/>
                    </a:cubicBezTo>
                    <a:cubicBezTo>
                      <a:pt x="6756799" y="103989"/>
                      <a:pt x="6806654" y="100687"/>
                      <a:pt x="6859445" y="90481"/>
                    </a:cubicBezTo>
                    <a:cubicBezTo>
                      <a:pt x="6908894" y="80861"/>
                      <a:pt x="6969747" y="85387"/>
                      <a:pt x="7025414" y="83536"/>
                    </a:cubicBezTo>
                    <a:cubicBezTo>
                      <a:pt x="7064862" y="82168"/>
                      <a:pt x="7104501" y="77186"/>
                      <a:pt x="7144137" y="79264"/>
                    </a:cubicBezTo>
                    <a:cubicBezTo>
                      <a:pt x="7193316" y="81841"/>
                      <a:pt x="7241809" y="90488"/>
                      <a:pt x="7291235" y="95367"/>
                    </a:cubicBezTo>
                    <a:cubicBezTo>
                      <a:pt x="7329668" y="99288"/>
                      <a:pt x="7368978" y="100585"/>
                      <a:pt x="7407395" y="104888"/>
                    </a:cubicBezTo>
                    <a:cubicBezTo>
                      <a:pt x="7438868" y="108256"/>
                      <a:pt x="7469832" y="114265"/>
                      <a:pt x="7500837" y="119515"/>
                    </a:cubicBezTo>
                    <a:cubicBezTo>
                      <a:pt x="7512146" y="121444"/>
                      <a:pt x="7523255" y="127178"/>
                      <a:pt x="7533567" y="126955"/>
                    </a:cubicBezTo>
                    <a:cubicBezTo>
                      <a:pt x="7636025" y="124121"/>
                      <a:pt x="7707510" y="164497"/>
                      <a:pt x="7792910" y="185188"/>
                    </a:cubicBezTo>
                    <a:cubicBezTo>
                      <a:pt x="7882663" y="207063"/>
                      <a:pt x="7969001" y="237914"/>
                      <a:pt x="8070699" y="235423"/>
                    </a:cubicBezTo>
                    <a:cubicBezTo>
                      <a:pt x="8132239" y="233879"/>
                      <a:pt x="8191903" y="225939"/>
                      <a:pt x="8253177" y="222473"/>
                    </a:cubicBezTo>
                    <a:cubicBezTo>
                      <a:pt x="8274949" y="221324"/>
                      <a:pt x="8299150" y="222976"/>
                      <a:pt x="8320683" y="226393"/>
                    </a:cubicBezTo>
                    <a:cubicBezTo>
                      <a:pt x="8424731" y="242340"/>
                      <a:pt x="8527777" y="249266"/>
                      <a:pt x="8631438" y="237528"/>
                    </a:cubicBezTo>
                    <a:cubicBezTo>
                      <a:pt x="8649201" y="235596"/>
                      <a:pt x="8668058" y="233915"/>
                      <a:pt x="8686410" y="234877"/>
                    </a:cubicBezTo>
                    <a:cubicBezTo>
                      <a:pt x="8786966" y="240146"/>
                      <a:pt x="8885480" y="249315"/>
                      <a:pt x="8980658" y="273001"/>
                    </a:cubicBezTo>
                    <a:cubicBezTo>
                      <a:pt x="9012626" y="280972"/>
                      <a:pt x="9052108" y="279035"/>
                      <a:pt x="9087625" y="282423"/>
                    </a:cubicBezTo>
                    <a:cubicBezTo>
                      <a:pt x="9120583" y="285484"/>
                      <a:pt x="9154319" y="287825"/>
                      <a:pt x="9186017" y="293875"/>
                    </a:cubicBezTo>
                    <a:cubicBezTo>
                      <a:pt x="9232288" y="302785"/>
                      <a:pt x="9275554" y="305815"/>
                      <a:pt x="9323931" y="302628"/>
                    </a:cubicBezTo>
                    <a:cubicBezTo>
                      <a:pt x="9370084" y="299705"/>
                      <a:pt x="9419491" y="304964"/>
                      <a:pt x="9467213" y="307275"/>
                    </a:cubicBezTo>
                    <a:cubicBezTo>
                      <a:pt x="9520438" y="309874"/>
                      <a:pt x="9573661" y="312473"/>
                      <a:pt x="9626826" y="316213"/>
                    </a:cubicBezTo>
                    <a:cubicBezTo>
                      <a:pt x="9648094" y="317708"/>
                      <a:pt x="9671915" y="326588"/>
                      <a:pt x="9689696" y="324467"/>
                    </a:cubicBezTo>
                    <a:cubicBezTo>
                      <a:pt x="9747117" y="317175"/>
                      <a:pt x="9803355" y="332523"/>
                      <a:pt x="9860526" y="329986"/>
                    </a:cubicBezTo>
                    <a:cubicBezTo>
                      <a:pt x="9888572" y="328594"/>
                      <a:pt x="9919723" y="338048"/>
                      <a:pt x="9949775" y="340386"/>
                    </a:cubicBezTo>
                    <a:cubicBezTo>
                      <a:pt x="9998886" y="344296"/>
                      <a:pt x="10048092" y="346302"/>
                      <a:pt x="10097252" y="349262"/>
                    </a:cubicBezTo>
                    <a:cubicBezTo>
                      <a:pt x="10113390" y="350297"/>
                      <a:pt x="10129133" y="351886"/>
                      <a:pt x="10145261" y="353113"/>
                    </a:cubicBezTo>
                    <a:cubicBezTo>
                      <a:pt x="10159555" y="354243"/>
                      <a:pt x="10174512" y="356743"/>
                      <a:pt x="10188159" y="356124"/>
                    </a:cubicBezTo>
                    <a:cubicBezTo>
                      <a:pt x="10237589" y="353944"/>
                      <a:pt x="10286441" y="348682"/>
                      <a:pt x="10336144" y="348235"/>
                    </a:cubicBezTo>
                    <a:cubicBezTo>
                      <a:pt x="10379222" y="347822"/>
                      <a:pt x="10423443" y="353764"/>
                      <a:pt x="10466847" y="354131"/>
                    </a:cubicBezTo>
                    <a:cubicBezTo>
                      <a:pt x="10543353" y="354898"/>
                      <a:pt x="10619988" y="353190"/>
                      <a:pt x="10696514" y="353575"/>
                    </a:cubicBezTo>
                    <a:cubicBezTo>
                      <a:pt x="10713071" y="353680"/>
                      <a:pt x="10730069" y="359342"/>
                      <a:pt x="10746932" y="360606"/>
                    </a:cubicBezTo>
                    <a:cubicBezTo>
                      <a:pt x="10799731" y="364326"/>
                      <a:pt x="10852569" y="367289"/>
                      <a:pt x="10905388" y="370627"/>
                    </a:cubicBezTo>
                    <a:cubicBezTo>
                      <a:pt x="10935470" y="372396"/>
                      <a:pt x="10965963" y="373421"/>
                      <a:pt x="10995602" y="376691"/>
                    </a:cubicBezTo>
                    <a:cubicBezTo>
                      <a:pt x="11034750" y="381032"/>
                      <a:pt x="11070168" y="386324"/>
                      <a:pt x="11107647" y="373405"/>
                    </a:cubicBezTo>
                    <a:cubicBezTo>
                      <a:pt x="11165372" y="353347"/>
                      <a:pt x="11236837" y="366060"/>
                      <a:pt x="11302440" y="364156"/>
                    </a:cubicBezTo>
                    <a:cubicBezTo>
                      <a:pt x="11319394" y="363708"/>
                      <a:pt x="11336655" y="364422"/>
                      <a:pt x="11353613" y="363785"/>
                    </a:cubicBezTo>
                    <a:cubicBezTo>
                      <a:pt x="11384961" y="362566"/>
                      <a:pt x="11415955" y="360947"/>
                      <a:pt x="11447323" y="359346"/>
                    </a:cubicBezTo>
                    <a:cubicBezTo>
                      <a:pt x="11452855" y="359066"/>
                      <a:pt x="11459104" y="359200"/>
                      <a:pt x="11464292" y="358519"/>
                    </a:cubicBezTo>
                    <a:cubicBezTo>
                      <a:pt x="11512058" y="353010"/>
                      <a:pt x="11559143" y="346321"/>
                      <a:pt x="11607560" y="342370"/>
                    </a:cubicBezTo>
                    <a:cubicBezTo>
                      <a:pt x="11631218" y="340368"/>
                      <a:pt x="11657295" y="341352"/>
                      <a:pt x="11681426" y="344335"/>
                    </a:cubicBezTo>
                    <a:cubicBezTo>
                      <a:pt x="11751997" y="352993"/>
                      <a:pt x="11821986" y="358760"/>
                      <a:pt x="11893565" y="355261"/>
                    </a:cubicBezTo>
                    <a:cubicBezTo>
                      <a:pt x="11921973" y="353889"/>
                      <a:pt x="11953288" y="360300"/>
                      <a:pt x="11983290" y="363588"/>
                    </a:cubicBezTo>
                    <a:lnTo>
                      <a:pt x="12192000" y="388018"/>
                    </a:lnTo>
                    <a:lnTo>
                      <a:pt x="12192000" y="577115"/>
                    </a:lnTo>
                    <a:lnTo>
                      <a:pt x="12157329" y="588862"/>
                    </a:lnTo>
                    <a:cubicBezTo>
                      <a:pt x="12118393" y="608572"/>
                      <a:pt x="12109715" y="605637"/>
                      <a:pt x="12066948" y="586034"/>
                    </a:cubicBezTo>
                    <a:cubicBezTo>
                      <a:pt x="12016991" y="563193"/>
                      <a:pt x="11965119" y="541779"/>
                      <a:pt x="11911344" y="521599"/>
                    </a:cubicBezTo>
                    <a:cubicBezTo>
                      <a:pt x="11894383" y="515178"/>
                      <a:pt x="11869417" y="514060"/>
                      <a:pt x="11847823" y="511785"/>
                    </a:cubicBezTo>
                    <a:cubicBezTo>
                      <a:pt x="11811233" y="507768"/>
                      <a:pt x="11773630" y="501982"/>
                      <a:pt x="11737547" y="502380"/>
                    </a:cubicBezTo>
                    <a:cubicBezTo>
                      <a:pt x="11702930" y="502855"/>
                      <a:pt x="11668388" y="508866"/>
                      <a:pt x="11636052" y="514993"/>
                    </a:cubicBezTo>
                    <a:cubicBezTo>
                      <a:pt x="11545722" y="532199"/>
                      <a:pt x="11462455" y="555118"/>
                      <a:pt x="11394706" y="590867"/>
                    </a:cubicBezTo>
                    <a:cubicBezTo>
                      <a:pt x="11385999" y="595562"/>
                      <a:pt x="11369016" y="596581"/>
                      <a:pt x="11354978" y="597561"/>
                    </a:cubicBezTo>
                    <a:cubicBezTo>
                      <a:pt x="11332076" y="599224"/>
                      <a:pt x="11308448" y="600655"/>
                      <a:pt x="11285306" y="599825"/>
                    </a:cubicBezTo>
                    <a:cubicBezTo>
                      <a:pt x="11172906" y="595841"/>
                      <a:pt x="11083430" y="617861"/>
                      <a:pt x="11008528" y="656670"/>
                    </a:cubicBezTo>
                    <a:cubicBezTo>
                      <a:pt x="10986971" y="667750"/>
                      <a:pt x="10970753" y="668236"/>
                      <a:pt x="10948735" y="652964"/>
                    </a:cubicBezTo>
                    <a:cubicBezTo>
                      <a:pt x="10923173" y="635218"/>
                      <a:pt x="10885031" y="639705"/>
                      <a:pt x="10850698" y="641721"/>
                    </a:cubicBezTo>
                    <a:cubicBezTo>
                      <a:pt x="10815269" y="643680"/>
                      <a:pt x="10779458" y="645811"/>
                      <a:pt x="10744026" y="647769"/>
                    </a:cubicBezTo>
                    <a:cubicBezTo>
                      <a:pt x="10717832" y="649066"/>
                      <a:pt x="10692021" y="650003"/>
                      <a:pt x="10666160" y="651891"/>
                    </a:cubicBezTo>
                    <a:cubicBezTo>
                      <a:pt x="10585627" y="657783"/>
                      <a:pt x="10513854" y="650969"/>
                      <a:pt x="10450521" y="616552"/>
                    </a:cubicBezTo>
                    <a:cubicBezTo>
                      <a:pt x="10402221" y="590175"/>
                      <a:pt x="10339099" y="579806"/>
                      <a:pt x="10271192" y="583498"/>
                    </a:cubicBezTo>
                    <a:cubicBezTo>
                      <a:pt x="10262701" y="584006"/>
                      <a:pt x="10251859" y="587254"/>
                      <a:pt x="10246067" y="585423"/>
                    </a:cubicBezTo>
                    <a:cubicBezTo>
                      <a:pt x="10158786" y="558528"/>
                      <a:pt x="10086634" y="594049"/>
                      <a:pt x="10005027" y="592252"/>
                    </a:cubicBezTo>
                    <a:cubicBezTo>
                      <a:pt x="9969004" y="591507"/>
                      <a:pt x="9931565" y="603664"/>
                      <a:pt x="9898681" y="613195"/>
                    </a:cubicBezTo>
                    <a:cubicBezTo>
                      <a:pt x="9853463" y="626281"/>
                      <a:pt x="9813049" y="639042"/>
                      <a:pt x="9753225" y="629038"/>
                    </a:cubicBezTo>
                    <a:cubicBezTo>
                      <a:pt x="9693404" y="618845"/>
                      <a:pt x="9637675" y="628898"/>
                      <a:pt x="9591376" y="648601"/>
                    </a:cubicBezTo>
                    <a:cubicBezTo>
                      <a:pt x="9556001" y="663537"/>
                      <a:pt x="9518120" y="663077"/>
                      <a:pt x="9472860" y="655936"/>
                    </a:cubicBezTo>
                    <a:cubicBezTo>
                      <a:pt x="9416283" y="647056"/>
                      <a:pt x="9357217" y="643578"/>
                      <a:pt x="9299788" y="636945"/>
                    </a:cubicBezTo>
                    <a:cubicBezTo>
                      <a:pt x="9287347" y="635531"/>
                      <a:pt x="9271710" y="632039"/>
                      <a:pt x="9264605" y="627087"/>
                    </a:cubicBezTo>
                    <a:cubicBezTo>
                      <a:pt x="9177661" y="565680"/>
                      <a:pt x="9051076" y="558473"/>
                      <a:pt x="8926435" y="549269"/>
                    </a:cubicBezTo>
                    <a:cubicBezTo>
                      <a:pt x="8850925" y="543595"/>
                      <a:pt x="8774954" y="539613"/>
                      <a:pt x="8698934" y="536583"/>
                    </a:cubicBezTo>
                    <a:cubicBezTo>
                      <a:pt x="8673232" y="535428"/>
                      <a:pt x="8645916" y="537050"/>
                      <a:pt x="8622862" y="541563"/>
                    </a:cubicBezTo>
                    <a:cubicBezTo>
                      <a:pt x="8574890" y="551069"/>
                      <a:pt x="8530403" y="564380"/>
                      <a:pt x="8482784" y="574094"/>
                    </a:cubicBezTo>
                    <a:cubicBezTo>
                      <a:pt x="8464923" y="577929"/>
                      <a:pt x="8442157" y="576927"/>
                      <a:pt x="8421565" y="576610"/>
                    </a:cubicBezTo>
                    <a:cubicBezTo>
                      <a:pt x="8385152" y="576229"/>
                      <a:pt x="8345023" y="569546"/>
                      <a:pt x="8313469" y="574762"/>
                    </a:cubicBezTo>
                    <a:cubicBezTo>
                      <a:pt x="8231431" y="588203"/>
                      <a:pt x="8155671" y="580227"/>
                      <a:pt x="8079520" y="558685"/>
                    </a:cubicBezTo>
                    <a:cubicBezTo>
                      <a:pt x="7972906" y="528487"/>
                      <a:pt x="7870782" y="525043"/>
                      <a:pt x="7773327" y="558854"/>
                    </a:cubicBezTo>
                    <a:cubicBezTo>
                      <a:pt x="7729470" y="574107"/>
                      <a:pt x="7688069" y="563543"/>
                      <a:pt x="7652477" y="547561"/>
                    </a:cubicBezTo>
                    <a:cubicBezTo>
                      <a:pt x="7611494" y="529005"/>
                      <a:pt x="7570974" y="522685"/>
                      <a:pt x="7522274" y="532150"/>
                    </a:cubicBezTo>
                    <a:cubicBezTo>
                      <a:pt x="7511488" y="534257"/>
                      <a:pt x="7496511" y="532136"/>
                      <a:pt x="7484080" y="530532"/>
                    </a:cubicBezTo>
                    <a:cubicBezTo>
                      <a:pt x="7413133" y="522044"/>
                      <a:pt x="7341987" y="510303"/>
                      <a:pt x="7282277" y="540177"/>
                    </a:cubicBezTo>
                    <a:cubicBezTo>
                      <a:pt x="7270558" y="546051"/>
                      <a:pt x="7251336" y="547713"/>
                      <a:pt x="7235690" y="551282"/>
                    </a:cubicBezTo>
                    <a:cubicBezTo>
                      <a:pt x="7170161" y="565782"/>
                      <a:pt x="7172820" y="564203"/>
                      <a:pt x="7116339" y="539494"/>
                    </a:cubicBezTo>
                    <a:cubicBezTo>
                      <a:pt x="7086841" y="526502"/>
                      <a:pt x="7045980" y="512724"/>
                      <a:pt x="7011067" y="511848"/>
                    </a:cubicBezTo>
                    <a:cubicBezTo>
                      <a:pt x="6800473" y="506533"/>
                      <a:pt x="6601893" y="468653"/>
                      <a:pt x="6403234" y="432296"/>
                    </a:cubicBezTo>
                    <a:cubicBezTo>
                      <a:pt x="6280760" y="409851"/>
                      <a:pt x="6160432" y="402592"/>
                      <a:pt x="6036273" y="412301"/>
                    </a:cubicBezTo>
                    <a:cubicBezTo>
                      <a:pt x="5946471" y="419425"/>
                      <a:pt x="5863077" y="395593"/>
                      <a:pt x="5780467" y="377910"/>
                    </a:cubicBezTo>
                    <a:cubicBezTo>
                      <a:pt x="5763357" y="374343"/>
                      <a:pt x="5747757" y="363033"/>
                      <a:pt x="5739051" y="353609"/>
                    </a:cubicBezTo>
                    <a:cubicBezTo>
                      <a:pt x="5707675" y="320294"/>
                      <a:pt x="5653252" y="312483"/>
                      <a:pt x="5583566" y="321995"/>
                    </a:cubicBezTo>
                    <a:cubicBezTo>
                      <a:pt x="5528347" y="329404"/>
                      <a:pt x="5477716" y="340486"/>
                      <a:pt x="5432030" y="362512"/>
                    </a:cubicBezTo>
                    <a:cubicBezTo>
                      <a:pt x="5378421" y="388318"/>
                      <a:pt x="5322767" y="418026"/>
                      <a:pt x="5241398" y="425781"/>
                    </a:cubicBezTo>
                    <a:cubicBezTo>
                      <a:pt x="5206262" y="429089"/>
                      <a:pt x="5176131" y="428273"/>
                      <a:pt x="5139710" y="421022"/>
                    </a:cubicBezTo>
                    <a:cubicBezTo>
                      <a:pt x="5069048" y="407018"/>
                      <a:pt x="4997864" y="396037"/>
                      <a:pt x="4929402" y="424310"/>
                    </a:cubicBezTo>
                    <a:cubicBezTo>
                      <a:pt x="4891785" y="439890"/>
                      <a:pt x="4841650" y="448519"/>
                      <a:pt x="4782793" y="441046"/>
                    </a:cubicBezTo>
                    <a:cubicBezTo>
                      <a:pt x="4709316" y="431663"/>
                      <a:pt x="4641426" y="442031"/>
                      <a:pt x="4577594" y="459290"/>
                    </a:cubicBezTo>
                    <a:cubicBezTo>
                      <a:pt x="4554816" y="465538"/>
                      <a:pt x="4527069" y="468279"/>
                      <a:pt x="4500826" y="470529"/>
                    </a:cubicBezTo>
                    <a:cubicBezTo>
                      <a:pt x="4440199" y="475746"/>
                      <a:pt x="4379252" y="479993"/>
                      <a:pt x="4317973" y="483649"/>
                    </a:cubicBezTo>
                    <a:cubicBezTo>
                      <a:pt x="4267762" y="486741"/>
                      <a:pt x="4217264" y="488292"/>
                      <a:pt x="4166722" y="490602"/>
                    </a:cubicBezTo>
                    <a:cubicBezTo>
                      <a:pt x="4111394" y="493045"/>
                      <a:pt x="4067073" y="503124"/>
                      <a:pt x="4042814" y="530660"/>
                    </a:cubicBezTo>
                    <a:cubicBezTo>
                      <a:pt x="4034996" y="539407"/>
                      <a:pt x="4017001" y="545715"/>
                      <a:pt x="4002653" y="552594"/>
                    </a:cubicBezTo>
                    <a:cubicBezTo>
                      <a:pt x="3992459" y="557592"/>
                      <a:pt x="3979023" y="561086"/>
                      <a:pt x="3969549" y="566312"/>
                    </a:cubicBezTo>
                    <a:cubicBezTo>
                      <a:pt x="3919896" y="593854"/>
                      <a:pt x="3870968" y="621622"/>
                      <a:pt x="3821685" y="649183"/>
                    </a:cubicBezTo>
                    <a:cubicBezTo>
                      <a:pt x="3816761" y="651788"/>
                      <a:pt x="3811445" y="654943"/>
                      <a:pt x="3805138" y="655947"/>
                    </a:cubicBezTo>
                    <a:cubicBezTo>
                      <a:pt x="3739817" y="666451"/>
                      <a:pt x="3673801" y="676154"/>
                      <a:pt x="3609177" y="687459"/>
                    </a:cubicBezTo>
                    <a:cubicBezTo>
                      <a:pt x="3584288" y="691878"/>
                      <a:pt x="3558597" y="697589"/>
                      <a:pt x="3539727" y="706521"/>
                    </a:cubicBezTo>
                    <a:cubicBezTo>
                      <a:pt x="3496714" y="726780"/>
                      <a:pt x="3457268" y="749132"/>
                      <a:pt x="3396572" y="755681"/>
                    </a:cubicBezTo>
                    <a:cubicBezTo>
                      <a:pt x="3378807" y="757611"/>
                      <a:pt x="3357809" y="758036"/>
                      <a:pt x="3341054" y="754679"/>
                    </a:cubicBezTo>
                    <a:cubicBezTo>
                      <a:pt x="3272962" y="740809"/>
                      <a:pt x="3206471" y="724541"/>
                      <a:pt x="3138775" y="710120"/>
                    </a:cubicBezTo>
                    <a:cubicBezTo>
                      <a:pt x="3095820" y="701191"/>
                      <a:pt x="3056969" y="691141"/>
                      <a:pt x="3037283" y="666453"/>
                    </a:cubicBezTo>
                    <a:cubicBezTo>
                      <a:pt x="3031764" y="659487"/>
                      <a:pt x="3015626" y="651391"/>
                      <a:pt x="3002117" y="649347"/>
                    </a:cubicBezTo>
                    <a:cubicBezTo>
                      <a:pt x="2915220" y="636209"/>
                      <a:pt x="2829194" y="627503"/>
                      <a:pt x="2747294" y="652400"/>
                    </a:cubicBezTo>
                    <a:cubicBezTo>
                      <a:pt x="2730084" y="657794"/>
                      <a:pt x="2698519" y="656140"/>
                      <a:pt x="2676273" y="652304"/>
                    </a:cubicBezTo>
                    <a:cubicBezTo>
                      <a:pt x="2590546" y="637890"/>
                      <a:pt x="2508883" y="630176"/>
                      <a:pt x="2432360" y="657836"/>
                    </a:cubicBezTo>
                    <a:cubicBezTo>
                      <a:pt x="2423352" y="661179"/>
                      <a:pt x="2395274" y="656272"/>
                      <a:pt x="2382311" y="650824"/>
                    </a:cubicBezTo>
                    <a:cubicBezTo>
                      <a:pt x="2257393" y="597728"/>
                      <a:pt x="2187724" y="592930"/>
                      <a:pt x="2055134" y="630053"/>
                    </a:cubicBezTo>
                    <a:cubicBezTo>
                      <a:pt x="2046542" y="632464"/>
                      <a:pt x="2035364" y="635121"/>
                      <a:pt x="2031829" y="639324"/>
                    </a:cubicBezTo>
                    <a:cubicBezTo>
                      <a:pt x="2007977" y="666120"/>
                      <a:pt x="1960229" y="664380"/>
                      <a:pt x="1912764" y="664183"/>
                    </a:cubicBezTo>
                    <a:cubicBezTo>
                      <a:pt x="1860521" y="663924"/>
                      <a:pt x="1808236" y="664426"/>
                      <a:pt x="1755637" y="663960"/>
                    </a:cubicBezTo>
                    <a:cubicBezTo>
                      <a:pt x="1746439" y="663859"/>
                      <a:pt x="1736243" y="661799"/>
                      <a:pt x="1727159" y="659605"/>
                    </a:cubicBezTo>
                    <a:cubicBezTo>
                      <a:pt x="1692256" y="651480"/>
                      <a:pt x="1658604" y="640559"/>
                      <a:pt x="1622470" y="634850"/>
                    </a:cubicBezTo>
                    <a:cubicBezTo>
                      <a:pt x="1544362" y="622552"/>
                      <a:pt x="1469248" y="602210"/>
                      <a:pt x="1385955" y="604522"/>
                    </a:cubicBezTo>
                    <a:cubicBezTo>
                      <a:pt x="1371585" y="604913"/>
                      <a:pt x="1355357" y="598530"/>
                      <a:pt x="1340055" y="595629"/>
                    </a:cubicBezTo>
                    <a:cubicBezTo>
                      <a:pt x="1312351" y="590552"/>
                      <a:pt x="1285460" y="583993"/>
                      <a:pt x="1257271" y="581180"/>
                    </a:cubicBezTo>
                    <a:cubicBezTo>
                      <a:pt x="1182583" y="573830"/>
                      <a:pt x="1107142" y="566824"/>
                      <a:pt x="1031914" y="562692"/>
                    </a:cubicBezTo>
                    <a:cubicBezTo>
                      <a:pt x="995593" y="560597"/>
                      <a:pt x="958880" y="565923"/>
                      <a:pt x="922031" y="566853"/>
                    </a:cubicBezTo>
                    <a:cubicBezTo>
                      <a:pt x="905446" y="567320"/>
                      <a:pt x="878533" y="568199"/>
                      <a:pt x="873250" y="563724"/>
                    </a:cubicBezTo>
                    <a:cubicBezTo>
                      <a:pt x="832343" y="529722"/>
                      <a:pt x="772202" y="532674"/>
                      <a:pt x="711627" y="529880"/>
                    </a:cubicBezTo>
                    <a:cubicBezTo>
                      <a:pt x="577999" y="523641"/>
                      <a:pt x="447408" y="543696"/>
                      <a:pt x="311112" y="525106"/>
                    </a:cubicBezTo>
                    <a:cubicBezTo>
                      <a:pt x="271645" y="519795"/>
                      <a:pt x="226936" y="530235"/>
                      <a:pt x="184145" y="532188"/>
                    </a:cubicBezTo>
                    <a:cubicBezTo>
                      <a:pt x="162015" y="533128"/>
                      <a:pt x="137665" y="534333"/>
                      <a:pt x="116886" y="530572"/>
                    </a:cubicBezTo>
                    <a:cubicBezTo>
                      <a:pt x="84810" y="524693"/>
                      <a:pt x="54011" y="515448"/>
                      <a:pt x="23941" y="506433"/>
                    </a:cubicBezTo>
                    <a:lnTo>
                      <a:pt x="0" y="502149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DAEF8AC-C2B1-9746-9F37-E4D8CAB85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1362842"/>
            <a:ext cx="3448800" cy="1612314"/>
          </a:xfrm>
          <a:prstGeom prst="rect">
            <a:avLst/>
          </a:prstGeom>
        </p:spPr>
      </p:pic>
      <p:pic>
        <p:nvPicPr>
          <p:cNvPr id="8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B630E24C-B689-CA43-B461-168602BB0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045" y="1362842"/>
            <a:ext cx="3448800" cy="1612314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4D0D74DD-9E8B-DE4D-8913-054ABBEA2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001" y="1362842"/>
            <a:ext cx="3448800" cy="161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6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EDF5B8-8F34-124E-BAD7-8DEE025B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5025"/>
            <a:ext cx="3544866" cy="356861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u="sng" kern="1200" dirty="0" err="1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Evaluation:Unsere</a:t>
            </a:r>
            <a:r>
              <a:rPr lang="en-US" sz="2600" u="sng" kern="12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600" u="sng" kern="1200" dirty="0" err="1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Regeln</a:t>
            </a:r>
            <a:r>
              <a:rPr lang="en-US" sz="2600" u="sng" kern="12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</a:t>
            </a:r>
            <a:br>
              <a:rPr lang="en-US" sz="2600" u="sng" kern="12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2600" u="sng" kern="12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 rules: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0C8E2C12-78F4-4E4E-A821-CB67C30F22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820402"/>
              </p:ext>
            </p:extLst>
          </p:nvPr>
        </p:nvGraphicFramePr>
        <p:xfrm>
          <a:off x="3652838" y="255705"/>
          <a:ext cx="8177212" cy="5010334"/>
        </p:xfrm>
        <a:graphic>
          <a:graphicData uri="http://schemas.openxmlformats.org/drawingml/2006/table">
            <a:tbl>
              <a:tblPr firstRow="1" firstCol="1" bandRow="1"/>
              <a:tblGrid>
                <a:gridCol w="4036725">
                  <a:extLst>
                    <a:ext uri="{9D8B030D-6E8A-4147-A177-3AD203B41FA5}">
                      <a16:colId xmlns:a16="http://schemas.microsoft.com/office/drawing/2014/main" val="784404033"/>
                    </a:ext>
                  </a:extLst>
                </a:gridCol>
                <a:gridCol w="4140487">
                  <a:extLst>
                    <a:ext uri="{9D8B030D-6E8A-4147-A177-3AD203B41FA5}">
                      <a16:colId xmlns:a16="http://schemas.microsoft.com/office/drawing/2014/main" val="632585972"/>
                    </a:ext>
                  </a:extLst>
                </a:gridCol>
              </a:tblGrid>
              <a:tr h="450236">
                <a:tc>
                  <a:txBody>
                    <a:bodyPr/>
                    <a:lstStyle/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AutoNum type="arabicPeriod"/>
                      </a:pPr>
                      <a:r>
                        <a:rPr lang="de-DE" sz="1200" b="1" i="0" u="none" strike="noStrike">
                          <a:solidFill>
                            <a:srgbClr val="00B050"/>
                          </a:solidFill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Zeitschaltuhren in den Räumen</a:t>
                      </a:r>
                      <a:endParaRPr lang="de-DE" sz="1200" b="0" i="0" u="none" strike="noStrike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marL="70113" marR="70113" marT="97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we use a timer in our class to switch off the light in the classrooms</a:t>
                      </a:r>
                      <a:endParaRPr lang="en-US" sz="1800" b="0" i="0" u="none" strike="noStrike" dirty="0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marL="70113" marR="70113" marT="97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961576"/>
                  </a:ext>
                </a:extLst>
              </a:tr>
              <a:tr h="250316">
                <a:tc>
                  <a:txBody>
                    <a:bodyPr/>
                    <a:lstStyle/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AutoNum type="arabicPeriod"/>
                      </a:pPr>
                      <a:r>
                        <a:rPr lang="de-DE" sz="1200" b="1" i="0" u="none" strike="noStrike">
                          <a:solidFill>
                            <a:srgbClr val="ED7D31"/>
                          </a:solidFill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Mülltrennung</a:t>
                      </a:r>
                      <a:endParaRPr lang="de-DE" sz="1200" b="0" i="0" u="none" strike="noStrike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marL="70113" marR="70113" marT="97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waste separation</a:t>
                      </a:r>
                      <a:endParaRPr lang="de-DE" sz="1800" b="0" i="0" u="none" strike="noStrike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marL="70113" marR="70113" marT="97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239965"/>
                  </a:ext>
                </a:extLst>
              </a:tr>
              <a:tr h="650154">
                <a:tc>
                  <a:txBody>
                    <a:bodyPr/>
                    <a:lstStyle/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AutoNum type="arabicPeriod"/>
                      </a:pPr>
                      <a:r>
                        <a:rPr lang="de-DE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Verpackungsmüll vermeiden</a:t>
                      </a:r>
                      <a:endParaRPr lang="de-DE" sz="1200" b="0" i="0" u="none" strike="noStrike" dirty="0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 marL="2286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  (Cafeteria Mehrwegbecherkonzept, Tüten      für Brote aus Papier)</a:t>
                      </a:r>
                      <a:endParaRPr lang="de-DE" sz="1800" b="0" i="0" u="none" strike="noStrike" dirty="0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marL="70113" marR="70113" marT="97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Avoid packaging waste</a:t>
                      </a:r>
                      <a:endParaRPr lang="en-US" sz="1800" b="0" i="0" u="none" strike="noStrike" dirty="0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(Cafeteria reusable cup concept, bags for bread made of paper))</a:t>
                      </a:r>
                      <a:endParaRPr lang="en-US" sz="1800" b="0" i="0" u="none" strike="noStrike" dirty="0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marL="70113" marR="70113" marT="97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414182"/>
                  </a:ext>
                </a:extLst>
              </a:tr>
              <a:tr h="650154">
                <a:tc>
                  <a:txBody>
                    <a:bodyPr/>
                    <a:lstStyle/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AutoNum type="arabicPeriod"/>
                      </a:pPr>
                      <a:r>
                        <a:rPr lang="de-DE" sz="1200" b="1" i="0" u="none" strike="noStrike">
                          <a:solidFill>
                            <a:srgbClr val="00B050"/>
                          </a:solidFill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Pfandflaschen sammeln (Sammelstelle Hai-Oase, 200 Bäume mit dem Erlös im Jahr 2018 finanziert</a:t>
                      </a:r>
                      <a:endParaRPr lang="de-DE" sz="1200" b="0" i="0" u="none" strike="noStrike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marL="70113" marR="70113" marT="97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Collect returnable bottles (collection point Hai-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Oase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, 200 trees financed with the proceeds in 2018)</a:t>
                      </a:r>
                      <a:endParaRPr lang="en-US" sz="1800" b="0" i="0" u="none" strike="noStrike" dirty="0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marL="70113" marR="70113" marT="97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575693"/>
                  </a:ext>
                </a:extLst>
              </a:tr>
              <a:tr h="650154">
                <a:tc>
                  <a:txBody>
                    <a:bodyPr/>
                    <a:lstStyle/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AutoNum type="arabicPeriod"/>
                      </a:pPr>
                      <a:r>
                        <a:rPr lang="de-DE" sz="1200" b="1" i="0" u="none" strike="noStrike">
                          <a:solidFill>
                            <a:srgbClr val="ED7D31"/>
                          </a:solidFill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Mehr Fahrradständer – SuS animieren mehr mit dem Fahrrad zu fahren -Stadtradeln und die Cycling-Map</a:t>
                      </a:r>
                      <a:endParaRPr lang="de-DE" sz="1200" b="0" i="0" u="none" strike="noStrike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marL="70113" marR="70113" marT="97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More bike racks - encourage pupils to ride their bikes more - city bikes and the cycling map</a:t>
                      </a:r>
                      <a:endParaRPr lang="en-US" sz="1800" b="0" i="0" u="none" strike="noStrike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marL="70113" marR="70113" marT="97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897773"/>
                  </a:ext>
                </a:extLst>
              </a:tr>
              <a:tr h="450236">
                <a:tc>
                  <a:txBody>
                    <a:bodyPr/>
                    <a:lstStyle/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AutoNum type="arabicPeriod"/>
                      </a:pPr>
                      <a:r>
                        <a:rPr lang="de-DE" sz="1200" b="1" i="0" u="none" strike="noStrike">
                          <a:solidFill>
                            <a:srgbClr val="00B050"/>
                          </a:solidFill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Wasserspender in der Aula mit Mehrwegflaschen benutzen </a:t>
                      </a:r>
                      <a:endParaRPr lang="de-DE" sz="1200" b="0" i="0" u="none" strike="noStrike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marL="70113" marR="70113" marT="97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Use water dispensers in the auditorium with reusable bottles</a:t>
                      </a:r>
                      <a:endParaRPr lang="en-US" sz="1800" b="0" i="0" u="none" strike="noStrike" dirty="0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marL="70113" marR="70113" marT="97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606399"/>
                  </a:ext>
                </a:extLst>
              </a:tr>
              <a:tr h="450236">
                <a:tc>
                  <a:txBody>
                    <a:bodyPr/>
                    <a:lstStyle/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AutoNum type="arabicPeriod"/>
                      </a:pPr>
                      <a:r>
                        <a:rPr lang="de-DE" sz="1200" b="1" i="0" u="none" strike="noStrike" dirty="0">
                          <a:solidFill>
                            <a:srgbClr val="ED7D31"/>
                          </a:solidFill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Aufgaben in der Klasse verteilen (Licht ausmachen, Fenster schließen)</a:t>
                      </a:r>
                      <a:endParaRPr lang="de-DE" sz="1200" b="0" i="0" u="none" strike="noStrike" dirty="0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marL="70113" marR="70113" marT="97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Distribute tasks in the class (turn off the light, close the window)</a:t>
                      </a:r>
                      <a:endParaRPr lang="en-US" sz="1800" b="0" i="0" u="none" strike="noStrike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marL="70113" marR="70113" marT="97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171672"/>
                  </a:ext>
                </a:extLst>
              </a:tr>
              <a:tr h="650154">
                <a:tc>
                  <a:txBody>
                    <a:bodyPr/>
                    <a:lstStyle/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AutoNum type="arabicPeriod"/>
                      </a:pPr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Recycling-Aktion (SuS geben anderen/jüngeren SuS alte/nicht mehr benötigte Materialien weiter)</a:t>
                      </a:r>
                      <a:endParaRPr lang="de-DE" sz="1200" b="0" i="0" u="none" strike="noStrike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marL="70113" marR="70113" marT="97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Recycling campaign (pupils pass on old / no longer needed materials to other / younger pupils)</a:t>
                      </a:r>
                      <a:endParaRPr lang="en-US" sz="1800" b="0" i="0" u="none" strike="noStrike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marL="70113" marR="70113" marT="97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517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AutoNum type="arabicPeriod"/>
                      </a:pPr>
                      <a:r>
                        <a:rPr lang="de-DE" sz="1200" b="1" i="0" u="none" strike="noStrike" dirty="0">
                          <a:solidFill>
                            <a:srgbClr val="ED7D31"/>
                          </a:solidFill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Kopierverhalten reflektieren (Q1 Modellprojekt Tablets – online arbeiten ohne zu kopieren)</a:t>
                      </a:r>
                      <a:endParaRPr lang="de-DE" sz="1200" b="0" i="0" u="none" strike="noStrike" dirty="0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marL="70113" marR="70113" marT="97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Reflect on copying behavior (Q1 model project tablets - work online without copying)</a:t>
                      </a:r>
                      <a:endParaRPr lang="en-US" sz="1800" b="0" i="0" u="none" strike="noStrike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marL="70113" marR="70113" marT="97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983331"/>
                  </a:ext>
                </a:extLst>
              </a:tr>
              <a:tr h="250316">
                <a:tc>
                  <a:txBody>
                    <a:bodyPr/>
                    <a:lstStyle/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AutoNum type="arabicPeriod"/>
                      </a:pPr>
                      <a:r>
                        <a:rPr lang="de-DE" sz="1200" b="1" i="0" u="none" strike="noStrike">
                          <a:solidFill>
                            <a:srgbClr val="ED7D31"/>
                          </a:solidFill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Mit Fahrgemeinschaften zur Schule fahren </a:t>
                      </a:r>
                      <a:endParaRPr lang="de-DE" sz="1200" b="0" i="0" u="none" strike="noStrike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marL="70113" marR="70113" marT="97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volini" panose="0300050204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Drive to school by carpooling</a:t>
                      </a:r>
                      <a:endParaRPr lang="en-US" sz="1800" b="0" i="0" u="none" strike="noStrike" dirty="0">
                        <a:effectLst/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marL="70113" marR="70113" marT="97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368185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88C075EB-0668-2C46-86BE-39999073FD6C}"/>
              </a:ext>
            </a:extLst>
          </p:cNvPr>
          <p:cNvSpPr txBox="1"/>
          <p:nvPr/>
        </p:nvSpPr>
        <p:spPr>
          <a:xfrm>
            <a:off x="2013557" y="5657850"/>
            <a:ext cx="9623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Legende</a:t>
            </a:r>
            <a:r>
              <a:rPr lang="en-US" sz="1200" i="1" u="sng" dirty="0">
                <a:latin typeface="Cavolini" panose="03000502040302020204" pitchFamily="66" charset="0"/>
                <a:cs typeface="Cavolini" panose="03000502040302020204" pitchFamily="66" charset="0"/>
              </a:rPr>
              <a:t>/ Explanation: </a:t>
            </a:r>
            <a:endParaRPr lang="de-DE" sz="1200" i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1200" i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Wird</a:t>
            </a:r>
            <a:r>
              <a:rPr lang="en-US" sz="1200" i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200" i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bereits</a:t>
            </a:r>
            <a:r>
              <a:rPr lang="en-US" sz="1200" i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200" i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erfüllt</a:t>
            </a:r>
            <a:r>
              <a:rPr lang="en-US" sz="1200" i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- Is already being fulfilled</a:t>
            </a:r>
            <a:endParaRPr lang="de-DE" sz="1200" i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de-DE" sz="1200" i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Wird nur von einzelnen Klassen/Schüler/innen erfüllt - </a:t>
            </a:r>
            <a:r>
              <a:rPr lang="de-DE" sz="1200" i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de-DE" sz="1200" i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de-DE" sz="1200" i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only</a:t>
            </a:r>
            <a:r>
              <a:rPr lang="de-DE" sz="1200" i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de-DE" sz="1200" i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fulfilled</a:t>
            </a:r>
            <a:r>
              <a:rPr lang="de-DE" sz="1200" i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de-DE" sz="1200" i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</a:t>
            </a:r>
            <a:r>
              <a:rPr lang="de-DE" sz="1200" i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individual </a:t>
            </a:r>
            <a:r>
              <a:rPr lang="de-DE" sz="1200" i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classes</a:t>
            </a:r>
            <a:r>
              <a:rPr lang="de-DE" sz="1200" i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</a:t>
            </a:r>
            <a:r>
              <a:rPr lang="de-DE" sz="1200" i="1" dirty="0" err="1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students</a:t>
            </a:r>
            <a:endParaRPr lang="de-DE" sz="1200" i="1" dirty="0">
              <a:solidFill>
                <a:srgbClr val="FFC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de-DE" sz="1200" i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Erfüllen wir noch gar nicht - </a:t>
            </a:r>
            <a:r>
              <a:rPr lang="en-US" sz="1200" i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 are not yet fulfilling</a:t>
            </a:r>
            <a:endParaRPr lang="de-DE" sz="1200" i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148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5D2D61-E70C-204A-8029-B1431CE1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637125"/>
            <a:ext cx="3657600" cy="5256371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Forms-Umfrage - Survey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987C20E4-8560-47D5-B831-D94E7A807A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110501"/>
              </p:ext>
            </p:extLst>
          </p:nvPr>
        </p:nvGraphicFramePr>
        <p:xfrm>
          <a:off x="4517136" y="303591"/>
          <a:ext cx="7242048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059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AC044F-C4DC-4745-A032-B3A24B69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Erste</a:t>
            </a:r>
            <a:r>
              <a:rPr lang="en-US" sz="54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Ergebnisse</a:t>
            </a:r>
            <a:r>
              <a:rPr lang="en-US" sz="5400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- First results: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A9F3885-9831-8B42-AF44-944A62AE7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67" y="2659283"/>
            <a:ext cx="5455917" cy="353270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70B2F2C4-E534-9F42-B0E2-4AA25DDBD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679743"/>
            <a:ext cx="5455917" cy="349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2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9E04668-7778-6D40-A583-0113F33C8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530" y="549000"/>
            <a:ext cx="9368941" cy="5760000"/>
          </a:xfrm>
        </p:spPr>
      </p:pic>
    </p:spTree>
    <p:extLst>
      <p:ext uri="{BB962C8B-B14F-4D97-AF65-F5344CB8AC3E}">
        <p14:creationId xmlns:p14="http://schemas.microsoft.com/office/powerpoint/2010/main" val="309880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B524924-4680-E24D-B1CA-73AA8AA5A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957" y="549000"/>
            <a:ext cx="9372085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05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2D9B3BC-D307-544B-8F31-8B27EDE3F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850" y="531000"/>
            <a:ext cx="9360299" cy="5796000"/>
          </a:xfrm>
        </p:spPr>
      </p:pic>
    </p:spTree>
    <p:extLst>
      <p:ext uri="{BB962C8B-B14F-4D97-AF65-F5344CB8AC3E}">
        <p14:creationId xmlns:p14="http://schemas.microsoft.com/office/powerpoint/2010/main" val="68726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500AA1A5-C194-4542-8EF3-64A16FE2B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450" y="943769"/>
            <a:ext cx="9309100" cy="4775200"/>
          </a:xfrm>
        </p:spPr>
      </p:pic>
    </p:spTree>
    <p:extLst>
      <p:ext uri="{BB962C8B-B14F-4D97-AF65-F5344CB8AC3E}">
        <p14:creationId xmlns:p14="http://schemas.microsoft.com/office/powerpoint/2010/main" val="245842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3EDA0D-F54B-48BB-9910-7DB6A5FBA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A73256-0EB9-4289-A040-E77C05B42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39582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4FE2E0-0356-4DC9-A129-5C677E5B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F9516E-11D6-4EBA-B6FD-722514EE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395815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68CD86-EBCA-4577-B9FD-960CCEE8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376835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E7830C-0CF7-C142-991D-9553FB67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65125"/>
            <a:ext cx="9748522" cy="1325563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Fahrradkarten – cycling maps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77991BCA-7B15-604D-8F07-31E7D5441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566825" y="1774970"/>
            <a:ext cx="2667062" cy="266706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8" name="Grafik 7" descr="Ein Bild, das Karte enthält.&#10;&#10;Automatisch generierte Beschreibung">
            <a:extLst>
              <a:ext uri="{FF2B5EF4-FFF2-40B4-BE49-F238E27FC236}">
                <a16:creationId xmlns:a16="http://schemas.microsoft.com/office/drawing/2014/main" id="{E61AE8C1-B1B4-0946-924F-2C669170D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72" r="2176" b="-4"/>
          <a:stretch/>
        </p:blipFill>
        <p:spPr>
          <a:xfrm>
            <a:off x="3258670" y="1690688"/>
            <a:ext cx="2667061" cy="2751343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6BF51214-EDDC-B047-85C0-30777C9881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6" b="6"/>
          <a:stretch/>
        </p:blipFill>
        <p:spPr>
          <a:xfrm>
            <a:off x="5950514" y="1690688"/>
            <a:ext cx="2807845" cy="2751343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1BECA20-7913-BB40-9EF8-68D608A86C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73" r="-1" b="8726"/>
          <a:stretch/>
        </p:blipFill>
        <p:spPr>
          <a:xfrm>
            <a:off x="8727345" y="1657303"/>
            <a:ext cx="2667061" cy="2784728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DE8FE4-B3AD-D742-B6DB-C13338CBA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825" y="4789034"/>
            <a:ext cx="9748523" cy="1727792"/>
          </a:xfrm>
        </p:spPr>
        <p:txBody>
          <a:bodyPr anchor="ctr">
            <a:norm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Start: </a:t>
            </a:r>
            <a:r>
              <a:rPr lang="de-DE" sz="2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Sechtem</a:t>
            </a:r>
            <a:r>
              <a:rPr lang="de-DE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</a:t>
            </a:r>
            <a:r>
              <a:rPr lang="de-DE" sz="2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begin</a:t>
            </a:r>
            <a:r>
              <a:rPr lang="de-DE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 </a:t>
            </a:r>
            <a:r>
              <a:rPr lang="de-DE" sz="2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Sechtem</a:t>
            </a:r>
            <a:endParaRPr lang="de-DE" sz="20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de-D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669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Macintosh PowerPoint</Application>
  <PresentationFormat>Breitbild</PresentationFormat>
  <Paragraphs>50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Cavolini</vt:lpstr>
      <vt:lpstr>Office</vt:lpstr>
      <vt:lpstr>PowerPoint-Präsentation</vt:lpstr>
      <vt:lpstr>Evaluation:Unsere Regeln –  our rules:</vt:lpstr>
      <vt:lpstr>Forms-Umfrage - Survey</vt:lpstr>
      <vt:lpstr>Erste Ergebnisse - First results:</vt:lpstr>
      <vt:lpstr>PowerPoint-Präsentation</vt:lpstr>
      <vt:lpstr>PowerPoint-Präsentation</vt:lpstr>
      <vt:lpstr>PowerPoint-Präsentation</vt:lpstr>
      <vt:lpstr>PowerPoint-Präsentation</vt:lpstr>
      <vt:lpstr>Fahrradkarten – cycling maps</vt:lpstr>
      <vt:lpstr>Start: Kardorf – begin: Kardorf </vt:lpstr>
      <vt:lpstr>Start: Roisdorf – begin: Roisdorf </vt:lpstr>
      <vt:lpstr>Start: Wesseling – begin: Wesseling </vt:lpstr>
      <vt:lpstr>Start: Walberberg – begin: Walberberg</vt:lpstr>
      <vt:lpstr>Stadtradeln? Wie hat das Projekt funktioniert?- City cycling? How did the project work?  (die offiziellen Ergebnisse gibt es am 29. November –  the official results will be available on November 29th)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Umweltregeln unserer Schule- environmental rules at our school</dc:title>
  <dc:creator>Jan Jörres</dc:creator>
  <cp:lastModifiedBy>Jan Jörres</cp:lastModifiedBy>
  <cp:revision>6</cp:revision>
  <dcterms:created xsi:type="dcterms:W3CDTF">2021-10-07T20:05:08Z</dcterms:created>
  <dcterms:modified xsi:type="dcterms:W3CDTF">2021-10-07T21:18:31Z</dcterms:modified>
</cp:coreProperties>
</file>